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47" r:id="rId2"/>
    <p:sldMasterId id="2147483733" r:id="rId3"/>
    <p:sldMasterId id="2147483721" r:id="rId4"/>
  </p:sldMasterIdLst>
  <p:notesMasterIdLst>
    <p:notesMasterId r:id="rId33"/>
  </p:notesMasterIdLst>
  <p:handoutMasterIdLst>
    <p:handoutMasterId r:id="rId34"/>
  </p:handoutMasterIdLst>
  <p:sldIdLst>
    <p:sldId id="260" r:id="rId5"/>
    <p:sldId id="261" r:id="rId6"/>
    <p:sldId id="262" r:id="rId7"/>
    <p:sldId id="263" r:id="rId8"/>
    <p:sldId id="264" r:id="rId9"/>
    <p:sldId id="288" r:id="rId10"/>
    <p:sldId id="289" r:id="rId11"/>
    <p:sldId id="290" r:id="rId12"/>
    <p:sldId id="291" r:id="rId13"/>
    <p:sldId id="292" r:id="rId14"/>
    <p:sldId id="293" r:id="rId15"/>
    <p:sldId id="294" r:id="rId16"/>
    <p:sldId id="295" r:id="rId17"/>
    <p:sldId id="296" r:id="rId18"/>
    <p:sldId id="297" r:id="rId19"/>
    <p:sldId id="298" r:id="rId20"/>
    <p:sldId id="299" r:id="rId21"/>
    <p:sldId id="300" r:id="rId22"/>
    <p:sldId id="301" r:id="rId23"/>
    <p:sldId id="303" r:id="rId24"/>
    <p:sldId id="302" r:id="rId25"/>
    <p:sldId id="304" r:id="rId26"/>
    <p:sldId id="305" r:id="rId27"/>
    <p:sldId id="306" r:id="rId28"/>
    <p:sldId id="307" r:id="rId29"/>
    <p:sldId id="308" r:id="rId30"/>
    <p:sldId id="309" r:id="rId31"/>
    <p:sldId id="310" r:id="rId32"/>
  </p:sldIdLst>
  <p:sldSz cx="9144000" cy="6858000" type="screen4x3"/>
  <p:notesSz cx="9926638" cy="6797675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1">
          <p15:clr>
            <a:srgbClr val="A4A3A4"/>
          </p15:clr>
        </p15:guide>
        <p15:guide id="2" pos="312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보통 스타일 4 - 강조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14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92" d="100"/>
          <a:sy n="92" d="100"/>
        </p:scale>
        <p:origin x="-2124" y="-102"/>
      </p:cViewPr>
      <p:guideLst>
        <p:guide orient="horz" pos="2141"/>
        <p:guide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Relationship Id="rId8" Type="http://schemas.openxmlformats.org/officeDocument/2006/relationships/slide" Target="slides/slide4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5622798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A956D9-B2D1-40FA-8FF0-345515842C14}" type="datetimeFigureOut">
              <a:rPr lang="en-US" smtClean="0"/>
              <a:t>3/13/2016</a:t>
            </a:fld>
            <a:endParaRPr 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5622798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E963A9-9E96-4F28-9BE9-4F8D8D74DA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6234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C4B8C2-D591-48B1-AB04-E633F72FA0EE}" type="datetimeFigureOut">
              <a:rPr lang="en-US" smtClean="0"/>
              <a:t>3/13/2016</a:t>
            </a:fld>
            <a:endParaRPr 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398838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992664" y="3228895"/>
            <a:ext cx="7941310" cy="30589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622798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6B018C-7A2E-4926-9E2E-D683A17E81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0186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6B018C-7A2E-4926-9E2E-D683A17E813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8059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직사각형 20"/>
          <p:cNvSpPr/>
          <p:nvPr/>
        </p:nvSpPr>
        <p:spPr>
          <a:xfrm>
            <a:off x="428596" y="6"/>
            <a:ext cx="8286808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14348" y="2143116"/>
            <a:ext cx="7643866" cy="1500198"/>
          </a:xfr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785786" y="3786190"/>
            <a:ext cx="7500990" cy="857256"/>
          </a:xfrm>
        </p:spPr>
        <p:txBody>
          <a:bodyPr anchor="t"/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4CDD9-7A74-4CE7-8BBD-5AF1341B8560}" type="datetime1">
              <a:rPr lang="ko-KR" altLang="en-US" smtClean="0"/>
              <a:t>2016-03-13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572272"/>
            <a:ext cx="2895600" cy="285752"/>
          </a:xfrm>
          <a:prstGeom prst="rect">
            <a:avLst/>
          </a:prstGeom>
        </p:spPr>
        <p:txBody>
          <a:bodyPr/>
          <a:lstStyle/>
          <a:p>
            <a:r>
              <a:rPr lang="en-US" altLang="ko-KR" smtClean="0"/>
              <a:t>/20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r>
              <a:rPr lang="en-US" altLang="ko-KR" dirty="0" smtClean="0"/>
              <a:t>/20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0" y="3571876"/>
            <a:ext cx="9144000" cy="3286126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3571876"/>
            <a:ext cx="3286148" cy="113824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00034" y="4714884"/>
            <a:ext cx="3286148" cy="114300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2964D-F5F6-4F76-A807-07704242E1FC}" type="datetime1">
              <a:rPr lang="ko-KR" altLang="en-US" smtClean="0"/>
              <a:t>2016-03-13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572272"/>
            <a:ext cx="2895600" cy="297750"/>
          </a:xfrm>
          <a:prstGeom prst="rect">
            <a:avLst/>
          </a:prstGeom>
        </p:spPr>
        <p:txBody>
          <a:bodyPr/>
          <a:lstStyle/>
          <a:p>
            <a:r>
              <a:rPr lang="en-US" altLang="ko-KR" smtClean="0"/>
              <a:t>/20</a:t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그림 개체 틀 7"/>
          <p:cNvSpPr>
            <a:spLocks noGrp="1"/>
          </p:cNvSpPr>
          <p:nvPr>
            <p:ph type="pic" idx="1"/>
          </p:nvPr>
        </p:nvSpPr>
        <p:spPr>
          <a:xfrm>
            <a:off x="4000496" y="1071546"/>
            <a:ext cx="4214842" cy="4714908"/>
          </a:xfrm>
          <a:solidFill>
            <a:schemeClr val="tx2"/>
          </a:solidFill>
          <a:ln w="152400" cap="rnd">
            <a:solidFill>
              <a:srgbClr val="FFFFFF"/>
            </a:solidFill>
            <a:round/>
          </a:ln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scene3d>
            <a:camera prst="orthographicFront"/>
            <a:lightRig rig="twoPt" dir="t">
              <a:rot lat="0" lon="0" rev="10800000"/>
            </a:lightRig>
          </a:scene3d>
          <a:sp3d contourW="6350">
            <a:bevelT w="50800" h="16510"/>
            <a:contourClr>
              <a:srgbClr val="C0C0C0"/>
            </a:contourClr>
          </a:sp3d>
        </p:spPr>
        <p:txBody>
          <a:bodyPr/>
          <a:lstStyle>
            <a:lvl1pPr marL="0" indent="0">
              <a:buNone/>
              <a:defRPr sz="3200">
                <a:solidFill>
                  <a:schemeClr val="tx2">
                    <a:tint val="10000"/>
                  </a:schemeClr>
                </a:solidFill>
                <a:effectLst>
                  <a:outerShdw blurRad="50800" dist="50800" dir="5400000" algn="tl" rotWithShape="0">
                    <a:srgbClr val="000000">
                      <a:alpha val="58000"/>
                    </a:srgbClr>
                  </a:outerShdw>
                </a:effectLst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anchor="b"/>
          <a:lstStyle>
            <a:lvl1pPr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500175"/>
            <a:ext cx="8229600" cy="4625989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0E4F3-2CC9-48B9-A577-D0970ABD4DC7}" type="datetime1">
              <a:rPr lang="ko-KR" altLang="en-US" smtClean="0"/>
              <a:t>2016-03-13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572272"/>
            <a:ext cx="2895600" cy="285752"/>
          </a:xfrm>
          <a:prstGeom prst="rect">
            <a:avLst/>
          </a:prstGeom>
        </p:spPr>
        <p:txBody>
          <a:bodyPr/>
          <a:lstStyle/>
          <a:p>
            <a:r>
              <a:rPr lang="en-US" altLang="ko-KR" smtClean="0"/>
              <a:t>/20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8" name="직선 연결선 7"/>
          <p:cNvCxnSpPr/>
          <p:nvPr/>
        </p:nvCxnSpPr>
        <p:spPr>
          <a:xfrm>
            <a:off x="455646" y="1428736"/>
            <a:ext cx="8215370" cy="1588"/>
          </a:xfrm>
          <a:prstGeom prst="line">
            <a:avLst/>
          </a:prstGeom>
          <a:noFill/>
          <a:ln w="28575" cap="sq" cmpd="sng" algn="ctr">
            <a:solidFill>
              <a:srgbClr val="E49458"/>
            </a:solidFill>
            <a:prstDash val="solid"/>
          </a:ln>
          <a:effectLst>
            <a:outerShdw blurRad="12700" dir="5400000" algn="tl">
              <a:srgbClr val="EBE9ED">
                <a:alpha val="2745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19200000"/>
            </a:lightRig>
          </a:scene3d>
          <a:sp3d prstMaterial="matte">
            <a:bevelT h="88900"/>
            <a:contourClr>
              <a:srgbClr val="E49458">
                <a:tint val="100000"/>
                <a:shade val="100000"/>
                <a:hueMod val="100000"/>
                <a:satMod val="100000"/>
              </a:srgbClr>
            </a:contourClr>
          </a:sp3d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7643834" y="-15949"/>
            <a:ext cx="1500166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643834" y="285728"/>
            <a:ext cx="1214446" cy="6286546"/>
          </a:xfrm>
          <a:noFill/>
        </p:spPr>
        <p:txBody>
          <a:bodyPr vert="eaVert" anchor="b"/>
          <a:lstStyle>
            <a:lvl1pPr algn="ctr"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571481"/>
            <a:ext cx="7115196" cy="5715044"/>
          </a:xfrm>
        </p:spPr>
        <p:txBody>
          <a:bodyPr vert="eaVer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DE77E-9098-411B-957B-AB7AE2BD8774}" type="datetime1">
              <a:rPr lang="ko-KR" altLang="en-US" smtClean="0"/>
              <a:t>2016-03-13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572272"/>
            <a:ext cx="2895600" cy="285752"/>
          </a:xfrm>
          <a:prstGeom prst="rect">
            <a:avLst/>
          </a:prstGeom>
        </p:spPr>
        <p:txBody>
          <a:bodyPr/>
          <a:lstStyle/>
          <a:p>
            <a:r>
              <a:rPr lang="en-US" altLang="ko-KR" smtClean="0"/>
              <a:t>/20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75693-DC20-437E-89C0-59683E163FC2}" type="datetime1">
              <a:rPr lang="ko-KR" altLang="en-US" smtClean="0"/>
              <a:t>2016-03-13</a:t>
            </a:fld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r>
              <a:rPr lang="en-US" altLang="ko-KR" smtClean="0"/>
              <a:t>/20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34862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75693-DC20-437E-89C0-59683E163FC2}" type="datetime1">
              <a:rPr lang="ko-KR" altLang="en-US" smtClean="0"/>
              <a:t>2016-03-13</a:t>
            </a:fld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r>
              <a:rPr lang="en-US" altLang="ko-KR" smtClean="0"/>
              <a:t>/20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43363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4BA9C-9370-4911-B409-970AB61120E3}" type="datetimeFigureOut">
              <a:rPr lang="en-US" smtClean="0"/>
              <a:t>3/13/2016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93C4-B4CB-4AC3-8265-A286D16E8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0519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4BA9C-9370-4911-B409-970AB61120E3}" type="datetimeFigureOut">
              <a:rPr lang="en-US" smtClean="0"/>
              <a:t>3/13/2016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93C4-B4CB-4AC3-8265-A286D16E8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3575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4BA9C-9370-4911-B409-970AB61120E3}" type="datetimeFigureOut">
              <a:rPr lang="en-US" smtClean="0"/>
              <a:t>3/13/2016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93C4-B4CB-4AC3-8265-A286D16E8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7192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4BA9C-9370-4911-B409-970AB61120E3}" type="datetimeFigureOut">
              <a:rPr lang="en-US" smtClean="0"/>
              <a:t>3/13/2016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93C4-B4CB-4AC3-8265-A286D16E8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7415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4BA9C-9370-4911-B409-970AB61120E3}" type="datetimeFigureOut">
              <a:rPr lang="en-US" smtClean="0"/>
              <a:t>3/13/2016</a:t>
            </a:fld>
            <a:endParaRPr 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93C4-B4CB-4AC3-8265-A286D16E8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171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75693-DC20-437E-89C0-59683E163FC2}" type="datetime1">
              <a:rPr lang="ko-KR" altLang="en-US" smtClean="0"/>
              <a:t>2016-03-13</a:t>
            </a:fld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r>
              <a:rPr lang="en-US" altLang="ko-KR" smtClean="0"/>
              <a:t>/20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3719645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4BA9C-9370-4911-B409-970AB61120E3}" type="datetimeFigureOut">
              <a:rPr lang="en-US" smtClean="0"/>
              <a:t>3/13/2016</a:t>
            </a:fld>
            <a:endParaRPr 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93C4-B4CB-4AC3-8265-A286D16E8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9139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4BA9C-9370-4911-B409-970AB61120E3}" type="datetimeFigureOut">
              <a:rPr lang="en-US" smtClean="0"/>
              <a:t>3/13/2016</a:t>
            </a:fld>
            <a:endParaRPr 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93C4-B4CB-4AC3-8265-A286D16E8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01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4BA9C-9370-4911-B409-970AB61120E3}" type="datetimeFigureOut">
              <a:rPr lang="en-US" smtClean="0"/>
              <a:t>3/13/2016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93C4-B4CB-4AC3-8265-A286D16E8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46499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4BA9C-9370-4911-B409-970AB61120E3}" type="datetimeFigureOut">
              <a:rPr lang="en-US" smtClean="0"/>
              <a:t>3/13/2016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93C4-B4CB-4AC3-8265-A286D16E8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08543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4BA9C-9370-4911-B409-970AB61120E3}" type="datetimeFigureOut">
              <a:rPr lang="en-US" smtClean="0"/>
              <a:t>3/13/2016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93C4-B4CB-4AC3-8265-A286D16E8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71122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4BA9C-9370-4911-B409-970AB61120E3}" type="datetimeFigureOut">
              <a:rPr lang="en-US" smtClean="0"/>
              <a:t>3/13/2016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93C4-B4CB-4AC3-8265-A286D16E8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1355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00468-E532-46AE-876F-59C4A8EF8D84}" type="datetimeFigureOut">
              <a:rPr lang="en-US" smtClean="0"/>
              <a:t>3/13/2016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64577-2E0B-4387-8126-D906814E9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23058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00468-E532-46AE-876F-59C4A8EF8D84}" type="datetimeFigureOut">
              <a:rPr lang="en-US" smtClean="0"/>
              <a:t>3/13/2016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64577-2E0B-4387-8126-D906814E9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03710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00468-E532-46AE-876F-59C4A8EF8D84}" type="datetimeFigureOut">
              <a:rPr lang="en-US" smtClean="0"/>
              <a:t>3/13/2016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64577-2E0B-4387-8126-D906814E9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57583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00468-E532-46AE-876F-59C4A8EF8D84}" type="datetimeFigureOut">
              <a:rPr lang="en-US" smtClean="0"/>
              <a:t>3/13/2016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64577-2E0B-4387-8126-D906814E9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778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/>
          <p:cNvSpPr/>
          <p:nvPr/>
        </p:nvSpPr>
        <p:spPr>
          <a:xfrm>
            <a:off x="0" y="1"/>
            <a:ext cx="285720" cy="685800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SzPct val="70000"/>
              <a:buFont typeface="Wingdings"/>
              <a:buChar char=""/>
              <a:defRPr/>
            </a:lvl1pPr>
            <a:lvl2pPr>
              <a:buSzPct val="120000"/>
              <a:defRPr/>
            </a:lvl2pPr>
            <a:lvl3pPr>
              <a:buSzPct val="120000"/>
              <a:defRPr/>
            </a:lvl3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DB626-DDAB-4E1E-B7B4-FB12C1ADBCCF}" type="datetime1">
              <a:rPr lang="ko-KR" altLang="en-US" smtClean="0"/>
              <a:t>2016-03-13</a:t>
            </a:fld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r>
              <a:rPr lang="en-US" altLang="ko-KR" dirty="0" smtClean="0"/>
              <a:t>/20</a:t>
            </a:r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03475" y="285728"/>
            <a:ext cx="8554805" cy="939784"/>
          </a:xfrm>
        </p:spPr>
        <p:txBody>
          <a:bodyPr/>
          <a:lstStyle>
            <a:lvl1pPr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00468-E532-46AE-876F-59C4A8EF8D84}" type="datetimeFigureOut">
              <a:rPr lang="en-US" smtClean="0"/>
              <a:t>3/13/2016</a:t>
            </a:fld>
            <a:endParaRPr 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64577-2E0B-4387-8126-D906814E9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29037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00468-E532-46AE-876F-59C4A8EF8D84}" type="datetimeFigureOut">
              <a:rPr lang="en-US" smtClean="0"/>
              <a:t>3/13/2016</a:t>
            </a:fld>
            <a:endParaRPr 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64577-2E0B-4387-8126-D906814E9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00904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00468-E532-46AE-876F-59C4A8EF8D84}" type="datetimeFigureOut">
              <a:rPr lang="en-US" smtClean="0"/>
              <a:t>3/13/2016</a:t>
            </a:fld>
            <a:endParaRPr 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64577-2E0B-4387-8126-D906814E9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5872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00468-E532-46AE-876F-59C4A8EF8D84}" type="datetimeFigureOut">
              <a:rPr lang="en-US" smtClean="0"/>
              <a:t>3/13/2016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64577-2E0B-4387-8126-D906814E9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72111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00468-E532-46AE-876F-59C4A8EF8D84}" type="datetimeFigureOut">
              <a:rPr lang="en-US" smtClean="0"/>
              <a:t>3/13/2016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64577-2E0B-4387-8126-D906814E9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94010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00468-E532-46AE-876F-59C4A8EF8D84}" type="datetimeFigureOut">
              <a:rPr lang="en-US" smtClean="0"/>
              <a:t>3/13/2016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64577-2E0B-4387-8126-D906814E9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10057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00468-E532-46AE-876F-59C4A8EF8D84}" type="datetimeFigureOut">
              <a:rPr lang="en-US" smtClean="0"/>
              <a:t>3/13/2016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64577-2E0B-4387-8126-D906814E9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30117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30334-C7F5-45C9-B05E-AE3886B03099}" type="datetimeFigureOut">
              <a:rPr lang="en-US" smtClean="0"/>
              <a:t>3/13/2016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CB83D-52A5-46CC-ADC2-BF971EF0C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40589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30334-C7F5-45C9-B05E-AE3886B03099}" type="datetimeFigureOut">
              <a:rPr lang="en-US" smtClean="0"/>
              <a:t>3/13/2016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CB83D-52A5-46CC-ADC2-BF971EF0C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07891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30334-C7F5-45C9-B05E-AE3886B03099}" type="datetimeFigureOut">
              <a:rPr lang="en-US" smtClean="0"/>
              <a:t>3/13/2016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CB83D-52A5-46CC-ADC2-BF971EF0C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7751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0" y="9"/>
            <a:ext cx="456478" cy="6857999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3071810"/>
            <a:ext cx="7715304" cy="1504952"/>
          </a:xfrm>
        </p:spPr>
        <p:txBody>
          <a:bodyPr anchor="ctr"/>
          <a:lstStyle>
            <a:lvl1pPr algn="l">
              <a:defRPr sz="4000" b="0" cap="all">
                <a:effectLst>
                  <a:outerShdw blurRad="44450" dist="25400" dir="2700000" algn="tl" rotWithShape="0">
                    <a:schemeClr val="bg1">
                      <a:alpha val="51000"/>
                    </a:scheme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00034" y="4500570"/>
            <a:ext cx="7715304" cy="1643064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600">
                <a:solidFill>
                  <a:schemeClr val="tx2"/>
                </a:solidFill>
              </a:defRPr>
            </a:lvl3pPr>
            <a:lvl4pPr marL="1371600" indent="0">
              <a:buNone/>
              <a:defRPr sz="1400">
                <a:solidFill>
                  <a:schemeClr val="tx2"/>
                </a:solidFill>
              </a:defRPr>
            </a:lvl4pPr>
            <a:lvl5pPr marL="1828800" indent="0">
              <a:buNone/>
              <a:defRPr sz="1400">
                <a:solidFill>
                  <a:schemeClr val="tx2"/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572272"/>
            <a:ext cx="2895600" cy="285752"/>
          </a:xfrm>
          <a:prstGeom prst="rect">
            <a:avLst/>
          </a:prstGeom>
        </p:spPr>
        <p:txBody>
          <a:bodyPr/>
          <a:lstStyle/>
          <a:p>
            <a:r>
              <a:rPr lang="en-US" altLang="ko-KR" smtClean="0"/>
              <a:t>/20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6" name="직선 연결선 15"/>
          <p:cNvCxnSpPr/>
          <p:nvPr/>
        </p:nvCxnSpPr>
        <p:spPr>
          <a:xfrm>
            <a:off x="500034" y="4429132"/>
            <a:ext cx="7715304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날짜 개체 틀 7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2B9C6C1E-CF8A-40A9-A260-01DF4B0C9EF6}" type="datetime1">
              <a:rPr lang="ko-KR" altLang="en-US" smtClean="0"/>
              <a:t>2016-03-13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30334-C7F5-45C9-B05E-AE3886B03099}" type="datetimeFigureOut">
              <a:rPr lang="en-US" smtClean="0"/>
              <a:t>3/13/2016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CB83D-52A5-46CC-ADC2-BF971EF0C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66596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30334-C7F5-45C9-B05E-AE3886B03099}" type="datetimeFigureOut">
              <a:rPr lang="en-US" smtClean="0"/>
              <a:t>3/13/2016</a:t>
            </a:fld>
            <a:endParaRPr 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CB83D-52A5-46CC-ADC2-BF971EF0C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50896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30334-C7F5-45C9-B05E-AE3886B03099}" type="datetimeFigureOut">
              <a:rPr lang="en-US" smtClean="0"/>
              <a:t>3/13/2016</a:t>
            </a:fld>
            <a:endParaRPr 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CB83D-52A5-46CC-ADC2-BF971EF0C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41816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30334-C7F5-45C9-B05E-AE3886B03099}" type="datetimeFigureOut">
              <a:rPr lang="en-US" smtClean="0"/>
              <a:t>3/13/2016</a:t>
            </a:fld>
            <a:endParaRPr 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CB83D-52A5-46CC-ADC2-BF971EF0C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12525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30334-C7F5-45C9-B05E-AE3886B03099}" type="datetimeFigureOut">
              <a:rPr lang="en-US" smtClean="0"/>
              <a:t>3/13/2016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CB83D-52A5-46CC-ADC2-BF971EF0C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70546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30334-C7F5-45C9-B05E-AE3886B03099}" type="datetimeFigureOut">
              <a:rPr lang="en-US" smtClean="0"/>
              <a:t>3/13/2016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CB83D-52A5-46CC-ADC2-BF971EF0C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63954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30334-C7F5-45C9-B05E-AE3886B03099}" type="datetimeFigureOut">
              <a:rPr lang="en-US" smtClean="0"/>
              <a:t>3/13/2016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CB83D-52A5-46CC-ADC2-BF971EF0C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07697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30334-C7F5-45C9-B05E-AE3886B03099}" type="datetimeFigureOut">
              <a:rPr lang="en-US" smtClean="0"/>
              <a:t>3/13/2016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CB83D-52A5-46CC-ADC2-BF971EF0C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357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0" y="285728"/>
            <a:ext cx="9144032" cy="114301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 bwMode="invGray">
          <a:xfrm>
            <a:off x="785782" y="1643050"/>
            <a:ext cx="3786218" cy="4429156"/>
          </a:xfrm>
          <a:prstGeom prst="roundRect">
            <a:avLst>
              <a:gd name="adj" fmla="val 5345"/>
            </a:avLst>
          </a:prstGeom>
          <a:solidFill>
            <a:schemeClr val="tx2">
              <a:tint val="50000"/>
              <a:alpha val="50000"/>
            </a:schemeClr>
          </a:solidFill>
          <a:effectLst/>
          <a:scene3d>
            <a:camera prst="orthographicFront"/>
            <a:lightRig rig="threePt" dir="t"/>
          </a:scene3d>
          <a:sp3d contourW="12700">
            <a:bevelT/>
            <a:contourClr>
              <a:schemeClr val="bg2"/>
            </a:contourClr>
          </a:sp3d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 bwMode="invGray">
          <a:xfrm>
            <a:off x="4714876" y="1643050"/>
            <a:ext cx="3785616" cy="4429156"/>
          </a:xfrm>
          <a:prstGeom prst="roundRect">
            <a:avLst>
              <a:gd name="adj" fmla="val 6980"/>
            </a:avLst>
          </a:prstGeom>
          <a:solidFill>
            <a:schemeClr val="tx2">
              <a:tint val="75000"/>
              <a:alpha val="50000"/>
            </a:schemeClr>
          </a:solidFill>
          <a:effectLst/>
          <a:scene3d>
            <a:camera prst="orthographicFront"/>
            <a:lightRig rig="threePt" dir="t"/>
          </a:scene3d>
          <a:sp3d contourW="12700">
            <a:bevelT/>
            <a:contourClr>
              <a:schemeClr val="bg2"/>
            </a:contourClr>
          </a:sp3d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4C409-20A9-4348-853D-348FE854C04D}" type="datetime1">
              <a:rPr lang="ko-KR" altLang="en-US" smtClean="0"/>
              <a:t>2016-03-13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572272"/>
            <a:ext cx="2895600" cy="285752"/>
          </a:xfrm>
          <a:prstGeom prst="rect">
            <a:avLst/>
          </a:prstGeom>
        </p:spPr>
        <p:txBody>
          <a:bodyPr/>
          <a:lstStyle/>
          <a:p>
            <a:r>
              <a:rPr lang="en-US" altLang="ko-KR" smtClean="0"/>
              <a:t>/20</a:t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D504B-6C5D-4408-923D-67DD16AAE3BD}" type="datetime1">
              <a:rPr lang="ko-KR" altLang="en-US" smtClean="0"/>
              <a:t>2016-03-13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6572272"/>
            <a:ext cx="2895600" cy="285752"/>
          </a:xfrm>
          <a:prstGeom prst="rect">
            <a:avLst/>
          </a:prstGeom>
        </p:spPr>
        <p:txBody>
          <a:bodyPr/>
          <a:lstStyle/>
          <a:p>
            <a:r>
              <a:rPr lang="en-US" altLang="ko-KR" smtClean="0"/>
              <a:t>/20</a:t>
            </a:r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0" name="내용 개체 틀 9"/>
          <p:cNvSpPr>
            <a:spLocks noGrp="1"/>
          </p:cNvSpPr>
          <p:nvPr>
            <p:ph sz="half" idx="2"/>
          </p:nvPr>
        </p:nvSpPr>
        <p:spPr bwMode="invGray">
          <a:xfrm>
            <a:off x="500038" y="1500174"/>
            <a:ext cx="4000529" cy="3786214"/>
          </a:xfrm>
          <a:prstGeom prst="roundRect">
            <a:avLst>
              <a:gd name="adj" fmla="val 5345"/>
            </a:avLst>
          </a:prstGeom>
          <a:gradFill flip="none" rotWithShape="1">
            <a:gsLst>
              <a:gs pos="0">
                <a:schemeClr val="accent1">
                  <a:shade val="75000"/>
                  <a:alpha val="50000"/>
                </a:schemeClr>
              </a:gs>
              <a:gs pos="100000">
                <a:schemeClr val="accent1">
                  <a:shade val="75000"/>
                  <a:tint val="20000"/>
                  <a:alpha val="50000"/>
                </a:schemeClr>
              </a:gs>
            </a:gsLst>
            <a:lin ang="13500000" scaled="1"/>
            <a:tileRect/>
          </a:gradFill>
          <a:effectLst/>
          <a:scene3d>
            <a:camera prst="orthographicFront"/>
            <a:lightRig rig="glow" dir="t">
              <a:rot lat="0" lon="0" rev="4800000"/>
            </a:lightRig>
          </a:scene3d>
          <a:sp3d extrusionH="12700" contourW="12700" prstMaterial="powder">
            <a:bevelT h="12700"/>
            <a:bevelB h="50800"/>
            <a:contourClr>
              <a:schemeClr val="bg2"/>
            </a:contourClr>
          </a:sp3d>
        </p:spPr>
        <p:txBody>
          <a:bodyPr/>
          <a:lstStyle>
            <a:lvl1pPr>
              <a:defRPr sz="2800">
                <a:solidFill>
                  <a:schemeClr val="tx1">
                    <a:tint val="95000"/>
                  </a:schemeClr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 bwMode="ltGray">
          <a:xfrm>
            <a:off x="500038" y="5429264"/>
            <a:ext cx="4005072" cy="714380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 b="0">
                <a:solidFill>
                  <a:schemeClr val="tx1"/>
                </a:solidFill>
              </a:defRPr>
            </a:lvl2pPr>
            <a:lvl3pPr marL="914400" indent="0" algn="ctr">
              <a:buNone/>
              <a:defRPr sz="1800" b="0">
                <a:solidFill>
                  <a:schemeClr val="tx1"/>
                </a:solidFill>
              </a:defRPr>
            </a:lvl3pPr>
            <a:lvl4pPr marL="1371600" indent="0" algn="ctr">
              <a:buNone/>
              <a:defRPr sz="1600" b="0">
                <a:solidFill>
                  <a:schemeClr val="tx1"/>
                </a:solidFill>
              </a:defRPr>
            </a:lvl4pPr>
            <a:lvl5pPr marL="1828800" indent="0" algn="ctr">
              <a:buNone/>
              <a:defRPr sz="1600" b="0">
                <a:solidFill>
                  <a:schemeClr val="tx1"/>
                </a:solidFill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12" name="내용 개체 틀 11"/>
          <p:cNvSpPr>
            <a:spLocks noGrp="1"/>
          </p:cNvSpPr>
          <p:nvPr>
            <p:ph sz="half" idx="4"/>
          </p:nvPr>
        </p:nvSpPr>
        <p:spPr bwMode="invGray">
          <a:xfrm>
            <a:off x="4716932" y="1500174"/>
            <a:ext cx="4000529" cy="3786214"/>
          </a:xfrm>
          <a:prstGeom prst="roundRect">
            <a:avLst>
              <a:gd name="adj" fmla="val 5345"/>
            </a:avLst>
          </a:prstGeom>
          <a:gradFill flip="none" rotWithShape="1">
            <a:gsLst>
              <a:gs pos="0">
                <a:schemeClr val="accent2">
                  <a:shade val="75000"/>
                  <a:alpha val="50000"/>
                </a:schemeClr>
              </a:gs>
              <a:gs pos="100000">
                <a:schemeClr val="accent2">
                  <a:tint val="20000"/>
                  <a:alpha val="50000"/>
                </a:schemeClr>
              </a:gs>
            </a:gsLst>
            <a:lin ang="13500000" scaled="1"/>
            <a:tileRect/>
          </a:gradFill>
          <a:effectLst/>
          <a:scene3d>
            <a:camera prst="orthographicFront"/>
            <a:lightRig rig="glow" dir="t">
              <a:rot lat="0" lon="0" rev="4800000"/>
            </a:lightRig>
          </a:scene3d>
          <a:sp3d extrusionH="12700" contourW="12700" prstMaterial="powder">
            <a:bevelT h="12700"/>
            <a:bevelB h="50800"/>
            <a:contourClr>
              <a:schemeClr val="bg2"/>
            </a:contourClr>
          </a:sp3d>
        </p:spPr>
        <p:txBody>
          <a:bodyPr/>
          <a:lstStyle>
            <a:lvl1pPr>
              <a:defRPr sz="2800">
                <a:solidFill>
                  <a:schemeClr val="tx1">
                    <a:tint val="95000"/>
                  </a:schemeClr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 bwMode="ltGray">
          <a:xfrm>
            <a:off x="4714876" y="5429264"/>
            <a:ext cx="4000528" cy="714380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 b="0">
                <a:solidFill>
                  <a:schemeClr val="tx1"/>
                </a:solidFill>
              </a:defRPr>
            </a:lvl2pPr>
            <a:lvl3pPr marL="914400" indent="0" algn="ctr">
              <a:buNone/>
              <a:defRPr sz="1800" b="0">
                <a:solidFill>
                  <a:schemeClr val="tx1"/>
                </a:solidFill>
              </a:defRPr>
            </a:lvl3pPr>
            <a:lvl4pPr marL="1371600" indent="0" algn="ctr">
              <a:buNone/>
              <a:defRPr sz="1600" b="0">
                <a:solidFill>
                  <a:schemeClr val="tx1"/>
                </a:solidFill>
              </a:defRPr>
            </a:lvl4pPr>
            <a:lvl5pPr marL="1828800" indent="0" algn="ctr">
              <a:buNone/>
              <a:defRPr sz="1600" b="0">
                <a:solidFill>
                  <a:schemeClr val="tx1"/>
                </a:solidFill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0" y="4"/>
            <a:ext cx="285720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8859915" y="4"/>
            <a:ext cx="285720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428596" y="6"/>
            <a:ext cx="8286808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186766" cy="1143000"/>
          </a:xfrm>
        </p:spPr>
        <p:txBody>
          <a:bodyPr/>
          <a:lstStyle>
            <a:lvl1pPr algn="l"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1298C-57A1-4AF1-A14C-B0B188CC2CC4}" type="datetime1">
              <a:rPr lang="ko-KR" altLang="en-US" smtClean="0"/>
              <a:t>2016-03-13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572272"/>
            <a:ext cx="2895600" cy="285752"/>
          </a:xfrm>
          <a:prstGeom prst="rect">
            <a:avLst/>
          </a:prstGeom>
        </p:spPr>
        <p:txBody>
          <a:bodyPr/>
          <a:lstStyle/>
          <a:p>
            <a:r>
              <a:rPr lang="en-US" altLang="ko-KR" smtClean="0"/>
              <a:t>/20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DD6DC-756E-4266-8704-7070F083EE2D}" type="datetime1">
              <a:rPr lang="ko-KR" altLang="en-US" smtClean="0"/>
              <a:t>2016-03-13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572272"/>
            <a:ext cx="2895600" cy="285752"/>
          </a:xfrm>
          <a:prstGeom prst="rect">
            <a:avLst/>
          </a:prstGeom>
        </p:spPr>
        <p:txBody>
          <a:bodyPr/>
          <a:lstStyle/>
          <a:p>
            <a:r>
              <a:rPr lang="en-US" altLang="ko-KR" smtClean="0"/>
              <a:t>/20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 bwMode="invGray">
          <a:xfrm>
            <a:off x="285720" y="263808"/>
            <a:ext cx="8858280" cy="664862"/>
          </a:xfrm>
          <a:prstGeom prst="rect">
            <a:avLst/>
          </a:prstGeom>
          <a:solidFill>
            <a:schemeClr val="tx1">
              <a:tint val="95000"/>
              <a:alpha val="69804"/>
            </a:scheme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 bwMode="invGray">
          <a:xfrm>
            <a:off x="500034" y="285728"/>
            <a:ext cx="8143932" cy="642942"/>
          </a:xfrm>
          <a:noFill/>
        </p:spPr>
        <p:txBody>
          <a:bodyPr anchor="b">
            <a:noAutofit/>
          </a:bodyPr>
          <a:lstStyle>
            <a:lvl1pPr algn="l">
              <a:defRPr sz="2800" b="1">
                <a:ln w="9525" cmpd="sng">
                  <a:noFill/>
                </a:ln>
                <a:solidFill>
                  <a:schemeClr val="bg1"/>
                </a:solidFill>
                <a:effectLst>
                  <a:outerShdw blurRad="44450" dist="25400" dir="2700000" algn="tl" rotWithShape="0">
                    <a:schemeClr val="tx1">
                      <a:alpha val="51000"/>
                    </a:scheme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00034" y="1006230"/>
            <a:ext cx="2214578" cy="535172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E9547-F310-43A0-A78A-77EA0D3F0644}" type="datetime1">
              <a:rPr lang="ko-KR" altLang="en-US" smtClean="0"/>
              <a:t>2016-03-13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572272"/>
            <a:ext cx="2895600" cy="285752"/>
          </a:xfrm>
          <a:prstGeom prst="rect">
            <a:avLst/>
          </a:prstGeom>
        </p:spPr>
        <p:txBody>
          <a:bodyPr/>
          <a:lstStyle/>
          <a:p>
            <a:r>
              <a:rPr lang="en-US" altLang="ko-KR" smtClean="0"/>
              <a:t>/20</a:t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5" name="내용 개체 틀 14"/>
          <p:cNvSpPr>
            <a:spLocks noGrp="1"/>
          </p:cNvSpPr>
          <p:nvPr>
            <p:ph sz="quarter" idx="1"/>
          </p:nvPr>
        </p:nvSpPr>
        <p:spPr>
          <a:xfrm>
            <a:off x="2786064" y="1000108"/>
            <a:ext cx="5857875" cy="5357830"/>
          </a:xfrm>
        </p:spPr>
        <p:txBody>
          <a:bodyPr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9" name="직사각형 8"/>
          <p:cNvSpPr/>
          <p:nvPr/>
        </p:nvSpPr>
        <p:spPr>
          <a:xfrm>
            <a:off x="0" y="4"/>
            <a:ext cx="285720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직사각형 27"/>
          <p:cNvSpPr/>
          <p:nvPr/>
        </p:nvSpPr>
        <p:spPr>
          <a:xfrm>
            <a:off x="0" y="6572272"/>
            <a:ext cx="9144000" cy="285728"/>
          </a:xfrm>
          <a:prstGeom prst="rect">
            <a:avLst/>
          </a:prstGeom>
          <a:ln w="15875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0" y="2380"/>
            <a:ext cx="9144000" cy="283348"/>
          </a:xfrm>
          <a:prstGeom prst="rect">
            <a:avLst/>
          </a:prstGeom>
          <a:solidFill>
            <a:schemeClr val="accent4"/>
          </a:solidFill>
          <a:ln w="15875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12353" y="274638"/>
            <a:ext cx="8545927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572272"/>
            <a:ext cx="2133600" cy="285752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49775693-DC20-437E-89C0-59683E163FC2}" type="datetime1">
              <a:rPr lang="ko-KR" altLang="en-US" smtClean="0"/>
              <a:t>2016-03-13</a:t>
            </a:fld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572272"/>
            <a:ext cx="2133600" cy="285752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5F99904B-3DC8-4719-AA7A-153BF87301AC}" type="slidenum">
              <a:rPr lang="ko-KR" altLang="en-US" smtClean="0"/>
              <a:pPr/>
              <a:t>‹#›</a:t>
            </a:fld>
            <a:r>
              <a:rPr lang="en-US" altLang="ko-KR" dirty="0" smtClean="0"/>
              <a:t>/20</a:t>
            </a:r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20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45" r:id="rId13"/>
    <p:sldLayoutId id="2147483746" r:id="rId14"/>
  </p:sldLayoutIdLst>
  <p:hf hdr="0" ftr="0" dt="0"/>
  <p:txStyles>
    <p:titleStyle>
      <a:lvl1pPr algn="ctr" rtl="0" eaLnBrk="1" latinLnBrk="0" hangingPunct="1">
        <a:spcBef>
          <a:spcPct val="0"/>
        </a:spcBef>
        <a:buNone/>
        <a:defRPr kumimoji="0" sz="4400" b="0" kern="1200" spc="100" dirty="0">
          <a:ln w="18000">
            <a:noFill/>
            <a:prstDash val="solid"/>
          </a:ln>
          <a:solidFill>
            <a:schemeClr val="tx1"/>
          </a:solidFill>
          <a:effectLst>
            <a:outerShdw blurRad="44450" dist="25400" dir="2700000" algn="tl" rotWithShape="0">
              <a:schemeClr val="bg1">
                <a:alpha val="51000"/>
              </a:schemeClr>
            </a:outerShdw>
          </a:effectLst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Font typeface="Arial"/>
        <a:buChar char="•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Font typeface="Arial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tx2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tx2"/>
        </a:buClr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94BA9C-9370-4911-B409-970AB61120E3}" type="datetimeFigureOut">
              <a:rPr lang="en-US" smtClean="0"/>
              <a:t>3/13/2016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593C4-B4CB-4AC3-8265-A286D16E8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817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400468-E532-46AE-876F-59C4A8EF8D84}" type="datetimeFigureOut">
              <a:rPr lang="en-US" smtClean="0"/>
              <a:t>3/13/2016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A64577-2E0B-4387-8126-D906814E9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354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030334-C7F5-45C9-B05E-AE3886B03099}" type="datetimeFigureOut">
              <a:rPr lang="en-US" smtClean="0"/>
              <a:t>3/13/2016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6CB83D-52A5-46CC-ADC2-BF971EF0C7C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7035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w3schools.com/tags/tag_style.asp" TargetMode="External"/><Relationship Id="rId3" Type="http://schemas.openxmlformats.org/officeDocument/2006/relationships/hyperlink" Target="http://www.w3schools.com/tags/tag_title.asp" TargetMode="External"/><Relationship Id="rId7" Type="http://schemas.openxmlformats.org/officeDocument/2006/relationships/hyperlink" Target="http://www.w3schools.com/tags/tag_script.asp" TargetMode="External"/><Relationship Id="rId2" Type="http://schemas.openxmlformats.org/officeDocument/2006/relationships/hyperlink" Target="http://www.w3schools.com/tags/tag_head.asp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w3schools.com/tags/tag_meta.asp" TargetMode="External"/><Relationship Id="rId5" Type="http://schemas.openxmlformats.org/officeDocument/2006/relationships/hyperlink" Target="http://www.w3schools.com/tags/tag_link.asp" TargetMode="External"/><Relationship Id="rId4" Type="http://schemas.openxmlformats.org/officeDocument/2006/relationships/hyperlink" Target="http://www.w3schools.com/tags/tag_base.asp" TargetMode="Externa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3schools.com/tags/tag_address.asp" TargetMode="External"/><Relationship Id="rId7" Type="http://schemas.openxmlformats.org/officeDocument/2006/relationships/hyperlink" Target="http://www.w3schools.com/tags/tag_q.asp" TargetMode="External"/><Relationship Id="rId2" Type="http://schemas.openxmlformats.org/officeDocument/2006/relationships/hyperlink" Target="http://www.w3schools.com/tags/tag_abbr.asp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w3schools.com/tags/tag_cite.asp" TargetMode="External"/><Relationship Id="rId5" Type="http://schemas.openxmlformats.org/officeDocument/2006/relationships/hyperlink" Target="http://www.w3schools.com/tags/tag_blockquote.asp" TargetMode="External"/><Relationship Id="rId4" Type="http://schemas.openxmlformats.org/officeDocument/2006/relationships/hyperlink" Target="http://www.w3schools.com/tags/tag_bdo.asp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Ch. 2. HTML</a:t>
            </a:r>
            <a:endParaRPr 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1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194726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&lt;!-- Write your comments here </a:t>
            </a:r>
            <a:r>
              <a:rPr lang="en-US" altLang="ko-KR" dirty="0" smtClean="0"/>
              <a:t>--&gt;</a:t>
            </a:r>
          </a:p>
          <a:p>
            <a:r>
              <a:rPr lang="en-US" altLang="ko-KR" dirty="0"/>
              <a:t>&lt;!-- This is a comment --&gt;</a:t>
            </a:r>
            <a:br>
              <a:rPr lang="en-US" altLang="ko-KR" dirty="0"/>
            </a:b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/>
              <a:t>&lt;p&gt;This is a paragraph.&lt;/p&gt;</a:t>
            </a:r>
            <a:br>
              <a:rPr lang="en-US" altLang="ko-KR" dirty="0"/>
            </a:b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/>
              <a:t>&lt;!-- Remember to add more information here --&gt;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10</a:t>
            </a:fld>
            <a:r>
              <a:rPr lang="en-US" altLang="ko-KR" smtClean="0"/>
              <a:t>/20</a:t>
            </a:r>
            <a:endParaRPr lang="ko-KR" altLang="en-US" dirty="0"/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Comments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131305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ko-KR" sz="2000" dirty="0"/>
              <a:t>&lt;h1 style="</a:t>
            </a:r>
            <a:r>
              <a:rPr lang="en-US" altLang="ko-KR" sz="2000" dirty="0" err="1"/>
              <a:t>color:blue</a:t>
            </a:r>
            <a:r>
              <a:rPr lang="en-US" altLang="ko-KR" sz="2000" dirty="0"/>
              <a:t>;"&gt;This is a Blue Heading&lt;/h1</a:t>
            </a:r>
            <a:r>
              <a:rPr lang="en-US" altLang="ko-KR" sz="2000" dirty="0" smtClean="0"/>
              <a:t>&gt;</a:t>
            </a:r>
          </a:p>
          <a:p>
            <a:r>
              <a:rPr lang="en-US" altLang="ko-KR" sz="2000" dirty="0"/>
              <a:t>&lt;html&gt;</a:t>
            </a:r>
            <a:br>
              <a:rPr lang="en-US" altLang="ko-KR" sz="2000" dirty="0"/>
            </a:br>
            <a:r>
              <a:rPr lang="en-US" altLang="ko-KR" sz="2000" dirty="0"/>
              <a:t>&lt;head&gt;</a:t>
            </a:r>
            <a:br>
              <a:rPr lang="en-US" altLang="ko-KR" sz="2000" dirty="0"/>
            </a:br>
            <a:r>
              <a:rPr lang="en-US" altLang="ko-KR" sz="2000" dirty="0"/>
              <a:t>&lt;style&gt;</a:t>
            </a:r>
            <a:br>
              <a:rPr lang="en-US" altLang="ko-KR" sz="2000" dirty="0"/>
            </a:br>
            <a:r>
              <a:rPr lang="en-US" altLang="ko-KR" sz="2000" dirty="0"/>
              <a:t>body {</a:t>
            </a:r>
            <a:r>
              <a:rPr lang="en-US" altLang="ko-KR" sz="2000" dirty="0" err="1"/>
              <a:t>background-color:lightgrey</a:t>
            </a:r>
            <a:r>
              <a:rPr lang="en-US" altLang="ko-KR" sz="2000" dirty="0"/>
              <a:t>;}</a:t>
            </a:r>
            <a:br>
              <a:rPr lang="en-US" altLang="ko-KR" sz="2000" dirty="0"/>
            </a:br>
            <a:r>
              <a:rPr lang="en-US" altLang="ko-KR" sz="2000" dirty="0"/>
              <a:t>h1   {</a:t>
            </a:r>
            <a:r>
              <a:rPr lang="en-US" altLang="ko-KR" sz="2000" dirty="0" err="1"/>
              <a:t>color:blue</a:t>
            </a:r>
            <a:r>
              <a:rPr lang="en-US" altLang="ko-KR" sz="2000" dirty="0"/>
              <a:t>;}</a:t>
            </a:r>
            <a:br>
              <a:rPr lang="en-US" altLang="ko-KR" sz="2000" dirty="0"/>
            </a:br>
            <a:r>
              <a:rPr lang="en-US" altLang="ko-KR" sz="2000" dirty="0"/>
              <a:t>p    {</a:t>
            </a:r>
            <a:r>
              <a:rPr lang="en-US" altLang="ko-KR" sz="2000" dirty="0" err="1"/>
              <a:t>color:green</a:t>
            </a:r>
            <a:r>
              <a:rPr lang="en-US" altLang="ko-KR" sz="2000" dirty="0"/>
              <a:t>;}</a:t>
            </a:r>
            <a:br>
              <a:rPr lang="en-US" altLang="ko-KR" sz="2000" dirty="0"/>
            </a:br>
            <a:r>
              <a:rPr lang="en-US" altLang="ko-KR" sz="2000" dirty="0"/>
              <a:t>&lt;/style&gt;</a:t>
            </a:r>
            <a:br>
              <a:rPr lang="en-US" altLang="ko-KR" sz="2000" dirty="0"/>
            </a:br>
            <a:r>
              <a:rPr lang="en-US" altLang="ko-KR" sz="2000" dirty="0"/>
              <a:t>&lt;/head&gt;</a:t>
            </a:r>
            <a:br>
              <a:rPr lang="en-US" altLang="ko-KR" sz="2000" dirty="0"/>
            </a:br>
            <a:r>
              <a:rPr lang="en-US" altLang="ko-KR" sz="2000" dirty="0"/>
              <a:t>&lt;body&gt;</a:t>
            </a:r>
            <a:br>
              <a:rPr lang="en-US" altLang="ko-KR" sz="2000" dirty="0"/>
            </a:br>
            <a:r>
              <a:rPr lang="en-US" altLang="ko-KR" sz="2000" dirty="0"/>
              <a:t/>
            </a:r>
            <a:br>
              <a:rPr lang="en-US" altLang="ko-KR" sz="2000" dirty="0"/>
            </a:br>
            <a:r>
              <a:rPr lang="en-US" altLang="ko-KR" sz="2000" dirty="0"/>
              <a:t>&lt;h1&gt;This is a heading&lt;/h1&gt;</a:t>
            </a:r>
            <a:br>
              <a:rPr lang="en-US" altLang="ko-KR" sz="2000" dirty="0"/>
            </a:br>
            <a:r>
              <a:rPr lang="en-US" altLang="ko-KR" sz="2000" dirty="0"/>
              <a:t>&lt;p&gt;This is a paragraph.&lt;/p&gt;</a:t>
            </a:r>
            <a:br>
              <a:rPr lang="en-US" altLang="ko-KR" sz="2000" dirty="0"/>
            </a:br>
            <a:r>
              <a:rPr lang="en-US" altLang="ko-KR" sz="2000" dirty="0"/>
              <a:t/>
            </a:r>
            <a:br>
              <a:rPr lang="en-US" altLang="ko-KR" sz="2000" dirty="0"/>
            </a:br>
            <a:r>
              <a:rPr lang="en-US" altLang="ko-KR" sz="2000" dirty="0"/>
              <a:t>&lt;/body&gt;</a:t>
            </a:r>
            <a:br>
              <a:rPr lang="en-US" altLang="ko-KR" sz="2000" dirty="0"/>
            </a:br>
            <a:r>
              <a:rPr lang="en-US" altLang="ko-KR" sz="2000" dirty="0"/>
              <a:t>&lt;/html&gt;</a:t>
            </a:r>
            <a:endParaRPr lang="ko-KR" altLang="en-US" sz="2000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11</a:t>
            </a:fld>
            <a:r>
              <a:rPr lang="en-US" altLang="ko-KR" smtClean="0"/>
              <a:t>/20</a:t>
            </a:r>
            <a:endParaRPr lang="ko-KR" altLang="en-US" dirty="0"/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Style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971565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altLang="ko-KR" sz="2000" dirty="0"/>
              <a:t>&lt;!DOCTYPE html&gt;</a:t>
            </a:r>
            <a:br>
              <a:rPr lang="en-US" altLang="ko-KR" sz="2000" dirty="0"/>
            </a:br>
            <a:r>
              <a:rPr lang="en-US" altLang="ko-KR" sz="2000" dirty="0"/>
              <a:t>&lt;html&gt;</a:t>
            </a:r>
            <a:br>
              <a:rPr lang="en-US" altLang="ko-KR" sz="2000" dirty="0"/>
            </a:br>
            <a:r>
              <a:rPr lang="en-US" altLang="ko-KR" sz="2000" dirty="0"/>
              <a:t>&lt;head&gt;</a:t>
            </a:r>
            <a:br>
              <a:rPr lang="en-US" altLang="ko-KR" sz="2000" dirty="0"/>
            </a:br>
            <a:r>
              <a:rPr lang="en-US" altLang="ko-KR" sz="2000" dirty="0"/>
              <a:t>  &lt;link </a:t>
            </a:r>
            <a:r>
              <a:rPr lang="en-US" altLang="ko-KR" sz="2000" dirty="0" err="1"/>
              <a:t>rel</a:t>
            </a:r>
            <a:r>
              <a:rPr lang="en-US" altLang="ko-KR" sz="2000" dirty="0"/>
              <a:t>="stylesheet" </a:t>
            </a:r>
            <a:r>
              <a:rPr lang="en-US" altLang="ko-KR" sz="2000" dirty="0" err="1"/>
              <a:t>href</a:t>
            </a:r>
            <a:r>
              <a:rPr lang="en-US" altLang="ko-KR" sz="2000" dirty="0"/>
              <a:t>="styles.css"&gt;</a:t>
            </a:r>
            <a:br>
              <a:rPr lang="en-US" altLang="ko-KR" sz="2000" dirty="0"/>
            </a:br>
            <a:r>
              <a:rPr lang="en-US" altLang="ko-KR" sz="2000" dirty="0"/>
              <a:t>&lt;/head&gt;</a:t>
            </a:r>
            <a:br>
              <a:rPr lang="en-US" altLang="ko-KR" sz="2000" dirty="0"/>
            </a:br>
            <a:r>
              <a:rPr lang="en-US" altLang="ko-KR" sz="2000" dirty="0"/>
              <a:t>&lt;body&gt;</a:t>
            </a:r>
            <a:br>
              <a:rPr lang="en-US" altLang="ko-KR" sz="2000" dirty="0"/>
            </a:br>
            <a:r>
              <a:rPr lang="en-US" altLang="ko-KR" sz="2000" dirty="0"/>
              <a:t/>
            </a:r>
            <a:br>
              <a:rPr lang="en-US" altLang="ko-KR" sz="2000" dirty="0"/>
            </a:br>
            <a:r>
              <a:rPr lang="en-US" altLang="ko-KR" sz="2000" dirty="0"/>
              <a:t>&lt;h1&gt;This is a heading&lt;/h1&gt;</a:t>
            </a:r>
            <a:br>
              <a:rPr lang="en-US" altLang="ko-KR" sz="2000" dirty="0"/>
            </a:br>
            <a:r>
              <a:rPr lang="en-US" altLang="ko-KR" sz="2000" dirty="0"/>
              <a:t>&lt;p&gt;This is a paragraph.&lt;/p&gt;</a:t>
            </a:r>
            <a:br>
              <a:rPr lang="en-US" altLang="ko-KR" sz="2000" dirty="0"/>
            </a:br>
            <a:r>
              <a:rPr lang="en-US" altLang="ko-KR" sz="2000" dirty="0"/>
              <a:t/>
            </a:r>
            <a:br>
              <a:rPr lang="en-US" altLang="ko-KR" sz="2000" dirty="0"/>
            </a:br>
            <a:r>
              <a:rPr lang="en-US" altLang="ko-KR" sz="2000" dirty="0"/>
              <a:t>&lt;/body&gt;</a:t>
            </a:r>
            <a:br>
              <a:rPr lang="en-US" altLang="ko-KR" sz="2000" dirty="0"/>
            </a:br>
            <a:r>
              <a:rPr lang="en-US" altLang="ko-KR" sz="2000" dirty="0"/>
              <a:t>&lt;/html</a:t>
            </a:r>
            <a:r>
              <a:rPr lang="en-US" altLang="ko-KR" sz="2000" dirty="0" smtClean="0"/>
              <a:t>&gt;</a:t>
            </a:r>
          </a:p>
          <a:p>
            <a:r>
              <a:rPr lang="en-US" altLang="ko-KR" sz="2000" dirty="0" smtClean="0"/>
              <a:t>style.css</a:t>
            </a:r>
          </a:p>
          <a:p>
            <a:r>
              <a:rPr lang="en-US" altLang="ko-KR" sz="2000" dirty="0" smtClean="0"/>
              <a:t>body </a:t>
            </a:r>
            <a:r>
              <a:rPr lang="en-US" altLang="ko-KR" sz="2000" dirty="0"/>
              <a:t>{</a:t>
            </a:r>
            <a:br>
              <a:rPr lang="en-US" altLang="ko-KR" sz="2000" dirty="0"/>
            </a:br>
            <a:r>
              <a:rPr lang="en-US" altLang="ko-KR" sz="2000" dirty="0"/>
              <a:t>    background-color: </a:t>
            </a:r>
            <a:r>
              <a:rPr lang="en-US" altLang="ko-KR" sz="2000" dirty="0" err="1"/>
              <a:t>lightgrey</a:t>
            </a:r>
            <a:r>
              <a:rPr lang="en-US" altLang="ko-KR" sz="2000" dirty="0"/>
              <a:t>;</a:t>
            </a:r>
            <a:br>
              <a:rPr lang="en-US" altLang="ko-KR" sz="2000" dirty="0"/>
            </a:br>
            <a:r>
              <a:rPr lang="en-US" altLang="ko-KR" sz="2000" dirty="0"/>
              <a:t>}</a:t>
            </a:r>
            <a:br>
              <a:rPr lang="en-US" altLang="ko-KR" sz="2000" dirty="0"/>
            </a:br>
            <a:r>
              <a:rPr lang="en-US" altLang="ko-KR" sz="2000" dirty="0"/>
              <a:t/>
            </a:r>
            <a:br>
              <a:rPr lang="en-US" altLang="ko-KR" sz="2000" dirty="0"/>
            </a:br>
            <a:r>
              <a:rPr lang="en-US" altLang="ko-KR" sz="2000" dirty="0"/>
              <a:t>h1 {</a:t>
            </a:r>
            <a:br>
              <a:rPr lang="en-US" altLang="ko-KR" sz="2000" dirty="0"/>
            </a:br>
            <a:r>
              <a:rPr lang="en-US" altLang="ko-KR" sz="2000" dirty="0"/>
              <a:t>    color: blue;</a:t>
            </a:r>
            <a:br>
              <a:rPr lang="en-US" altLang="ko-KR" sz="2000" dirty="0"/>
            </a:br>
            <a:r>
              <a:rPr lang="en-US" altLang="ko-KR" sz="2000" dirty="0"/>
              <a:t>}</a:t>
            </a:r>
            <a:br>
              <a:rPr lang="en-US" altLang="ko-KR" sz="2000" dirty="0"/>
            </a:br>
            <a:r>
              <a:rPr lang="en-US" altLang="ko-KR" sz="2000" dirty="0"/>
              <a:t/>
            </a:r>
            <a:br>
              <a:rPr lang="en-US" altLang="ko-KR" sz="2000" dirty="0"/>
            </a:br>
            <a:r>
              <a:rPr lang="en-US" altLang="ko-KR" sz="2000" dirty="0"/>
              <a:t>p {</a:t>
            </a:r>
            <a:br>
              <a:rPr lang="en-US" altLang="ko-KR" sz="2000" dirty="0"/>
            </a:br>
            <a:r>
              <a:rPr lang="en-US" altLang="ko-KR" sz="2000" dirty="0"/>
              <a:t>    </a:t>
            </a:r>
            <a:r>
              <a:rPr lang="en-US" altLang="ko-KR" sz="2000" dirty="0" err="1"/>
              <a:t>color:green</a:t>
            </a:r>
            <a:r>
              <a:rPr lang="en-US" altLang="ko-KR" sz="2000" dirty="0"/>
              <a:t>;</a:t>
            </a:r>
            <a:br>
              <a:rPr lang="en-US" altLang="ko-KR" sz="2000" dirty="0"/>
            </a:br>
            <a:r>
              <a:rPr lang="en-US" altLang="ko-KR" sz="2000" dirty="0"/>
              <a:t>}</a:t>
            </a:r>
            <a:endParaRPr lang="ko-KR" altLang="en-US" sz="2000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12</a:t>
            </a:fld>
            <a:r>
              <a:rPr lang="en-US" altLang="ko-KR" smtClean="0"/>
              <a:t>/20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746373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p {</a:t>
            </a:r>
            <a:br>
              <a:rPr lang="en-US" altLang="ko-KR" dirty="0"/>
            </a:br>
            <a:r>
              <a:rPr lang="en-US" altLang="ko-KR" dirty="0"/>
              <a:t>    border: 1px solid black;</a:t>
            </a:r>
            <a:br>
              <a:rPr lang="en-US" altLang="ko-KR" dirty="0"/>
            </a:br>
            <a:r>
              <a:rPr lang="en-US" altLang="ko-KR" dirty="0"/>
              <a:t>    padding: 10px</a:t>
            </a:r>
            <a:r>
              <a:rPr lang="en-US" altLang="ko-KR" dirty="0" smtClean="0"/>
              <a:t>;</a:t>
            </a:r>
          </a:p>
          <a:p>
            <a:pPr marL="0" indent="0">
              <a:buNone/>
            </a:pPr>
            <a:r>
              <a:rPr lang="en-US" altLang="ko-KR" dirty="0"/>
              <a:t> </a:t>
            </a:r>
            <a:r>
              <a:rPr lang="en-US" altLang="ko-KR" dirty="0" smtClean="0"/>
              <a:t>      </a:t>
            </a:r>
            <a:r>
              <a:rPr lang="en-US" altLang="ko-KR" dirty="0"/>
              <a:t>margin: 30px;</a:t>
            </a:r>
            <a:br>
              <a:rPr lang="en-US" altLang="ko-KR" dirty="0"/>
            </a:br>
            <a:r>
              <a:rPr lang="en-US" altLang="ko-KR" dirty="0" smtClean="0"/>
              <a:t>       }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13</a:t>
            </a:fld>
            <a:r>
              <a:rPr lang="en-US" altLang="ko-KR" smtClean="0"/>
              <a:t>/20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134037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sz="1600" dirty="0"/>
              <a:t>&lt;style&gt;</a:t>
            </a:r>
            <a:br>
              <a:rPr lang="en-US" altLang="ko-KR" sz="1600" dirty="0"/>
            </a:br>
            <a:r>
              <a:rPr lang="en-US" altLang="ko-KR" sz="1600" dirty="0"/>
              <a:t>a:link    {</a:t>
            </a:r>
            <a:r>
              <a:rPr lang="en-US" altLang="ko-KR" sz="1600" dirty="0" err="1"/>
              <a:t>color:green</a:t>
            </a:r>
            <a:r>
              <a:rPr lang="en-US" altLang="ko-KR" sz="1600" dirty="0"/>
              <a:t>; </a:t>
            </a:r>
            <a:r>
              <a:rPr lang="en-US" altLang="ko-KR" sz="1600" dirty="0" err="1"/>
              <a:t>background-color:transparent</a:t>
            </a:r>
            <a:r>
              <a:rPr lang="en-US" altLang="ko-KR" sz="1600" dirty="0"/>
              <a:t>; </a:t>
            </a:r>
            <a:r>
              <a:rPr lang="en-US" altLang="ko-KR" sz="1600" dirty="0" err="1"/>
              <a:t>text-decoration:none</a:t>
            </a:r>
            <a:r>
              <a:rPr lang="en-US" altLang="ko-KR" sz="1600" dirty="0"/>
              <a:t>}</a:t>
            </a:r>
            <a:br>
              <a:rPr lang="en-US" altLang="ko-KR" sz="1600" dirty="0"/>
            </a:br>
            <a:r>
              <a:rPr lang="en-US" altLang="ko-KR" sz="1600" dirty="0"/>
              <a:t>a:visited {</a:t>
            </a:r>
            <a:r>
              <a:rPr lang="en-US" altLang="ko-KR" sz="1600" dirty="0" err="1"/>
              <a:t>color:pink</a:t>
            </a:r>
            <a:r>
              <a:rPr lang="en-US" altLang="ko-KR" sz="1600" dirty="0"/>
              <a:t>; </a:t>
            </a:r>
            <a:r>
              <a:rPr lang="en-US" altLang="ko-KR" sz="1600" dirty="0" err="1"/>
              <a:t>background-color:transparent</a:t>
            </a:r>
            <a:r>
              <a:rPr lang="en-US" altLang="ko-KR" sz="1600" dirty="0"/>
              <a:t>; </a:t>
            </a:r>
            <a:r>
              <a:rPr lang="en-US" altLang="ko-KR" sz="1600" dirty="0" err="1"/>
              <a:t>text-decoration:none</a:t>
            </a:r>
            <a:r>
              <a:rPr lang="en-US" altLang="ko-KR" sz="1600" dirty="0"/>
              <a:t>}</a:t>
            </a:r>
            <a:br>
              <a:rPr lang="en-US" altLang="ko-KR" sz="1600" dirty="0"/>
            </a:br>
            <a:r>
              <a:rPr lang="en-US" altLang="ko-KR" sz="1600" dirty="0"/>
              <a:t>a:hover   {</a:t>
            </a:r>
            <a:r>
              <a:rPr lang="en-US" altLang="ko-KR" sz="1600" dirty="0" err="1"/>
              <a:t>color:red</a:t>
            </a:r>
            <a:r>
              <a:rPr lang="en-US" altLang="ko-KR" sz="1600" dirty="0"/>
              <a:t>; </a:t>
            </a:r>
            <a:r>
              <a:rPr lang="en-US" altLang="ko-KR" sz="1600" dirty="0" err="1"/>
              <a:t>background-color:transparent</a:t>
            </a:r>
            <a:r>
              <a:rPr lang="en-US" altLang="ko-KR" sz="1600" dirty="0"/>
              <a:t>; </a:t>
            </a:r>
            <a:r>
              <a:rPr lang="en-US" altLang="ko-KR" sz="1600" dirty="0" err="1"/>
              <a:t>text-decoration:underline</a:t>
            </a:r>
            <a:r>
              <a:rPr lang="en-US" altLang="ko-KR" sz="1600" dirty="0"/>
              <a:t>}</a:t>
            </a:r>
            <a:br>
              <a:rPr lang="en-US" altLang="ko-KR" sz="1600" dirty="0"/>
            </a:br>
            <a:r>
              <a:rPr lang="en-US" altLang="ko-KR" sz="1600" dirty="0"/>
              <a:t>a:active  {</a:t>
            </a:r>
            <a:r>
              <a:rPr lang="en-US" altLang="ko-KR" sz="1600" dirty="0" err="1"/>
              <a:t>color:yellow</a:t>
            </a:r>
            <a:r>
              <a:rPr lang="en-US" altLang="ko-KR" sz="1600" dirty="0"/>
              <a:t>; </a:t>
            </a:r>
            <a:r>
              <a:rPr lang="en-US" altLang="ko-KR" sz="1600" dirty="0" err="1"/>
              <a:t>background-color:transparent</a:t>
            </a:r>
            <a:r>
              <a:rPr lang="en-US" altLang="ko-KR" sz="1600" dirty="0"/>
              <a:t>; </a:t>
            </a:r>
            <a:r>
              <a:rPr lang="en-US" altLang="ko-KR" sz="1600" dirty="0" err="1"/>
              <a:t>text-decoration:underline</a:t>
            </a:r>
            <a:r>
              <a:rPr lang="en-US" altLang="ko-KR" sz="1600" dirty="0"/>
              <a:t>}</a:t>
            </a:r>
            <a:br>
              <a:rPr lang="en-US" altLang="ko-KR" sz="1600" dirty="0"/>
            </a:br>
            <a:r>
              <a:rPr lang="en-US" altLang="ko-KR" sz="1600" dirty="0"/>
              <a:t>&lt;/style</a:t>
            </a:r>
            <a:r>
              <a:rPr lang="en-US" altLang="ko-KR" sz="1600" dirty="0" smtClean="0"/>
              <a:t>&gt;</a:t>
            </a:r>
          </a:p>
          <a:p>
            <a:r>
              <a:rPr lang="en-US" altLang="ko-KR" sz="1600" dirty="0"/>
              <a:t>&lt;a </a:t>
            </a:r>
            <a:r>
              <a:rPr lang="en-US" altLang="ko-KR" sz="1600" dirty="0" err="1"/>
              <a:t>href</a:t>
            </a:r>
            <a:r>
              <a:rPr lang="en-US" altLang="ko-KR" sz="1600" dirty="0"/>
              <a:t>="http://www.w3schools.com/" target="_blank"&gt;Visit W3Schools!&lt;/a</a:t>
            </a:r>
            <a:r>
              <a:rPr lang="en-US" altLang="ko-KR" sz="1600" dirty="0" smtClean="0"/>
              <a:t>&gt;</a:t>
            </a:r>
          </a:p>
          <a:p>
            <a:r>
              <a:rPr lang="en-US" altLang="ko-KR" sz="1600" dirty="0"/>
              <a:t>&lt;a </a:t>
            </a:r>
            <a:r>
              <a:rPr lang="en-US" altLang="ko-KR" sz="1600" dirty="0" err="1"/>
              <a:t>href</a:t>
            </a:r>
            <a:r>
              <a:rPr lang="en-US" altLang="ko-KR" sz="1600" dirty="0"/>
              <a:t>="default.asp"&gt;</a:t>
            </a:r>
            <a:br>
              <a:rPr lang="en-US" altLang="ko-KR" sz="1600" dirty="0"/>
            </a:br>
            <a:r>
              <a:rPr lang="en-US" altLang="ko-KR" sz="1600" dirty="0"/>
              <a:t>  &lt;</a:t>
            </a:r>
            <a:r>
              <a:rPr lang="en-US" altLang="ko-KR" sz="1600" dirty="0" err="1"/>
              <a:t>img</a:t>
            </a:r>
            <a:r>
              <a:rPr lang="en-US" altLang="ko-KR" sz="1600" dirty="0"/>
              <a:t> </a:t>
            </a:r>
            <a:r>
              <a:rPr lang="en-US" altLang="ko-KR" sz="1600" dirty="0" err="1"/>
              <a:t>src</a:t>
            </a:r>
            <a:r>
              <a:rPr lang="en-US" altLang="ko-KR" sz="1600" dirty="0"/>
              <a:t>="smiley.gif" alt="HTML tutorial" style="width:42px;height:42px;border:0"&gt;</a:t>
            </a:r>
            <a:br>
              <a:rPr lang="en-US" altLang="ko-KR" sz="1600" dirty="0"/>
            </a:br>
            <a:r>
              <a:rPr lang="en-US" altLang="ko-KR" sz="1600" dirty="0"/>
              <a:t>&lt;/a&gt; </a:t>
            </a:r>
            <a:endParaRPr lang="en-US" altLang="ko-KR" sz="1600" dirty="0" smtClean="0"/>
          </a:p>
          <a:p>
            <a:r>
              <a:rPr lang="en-US" altLang="ko-KR" sz="1600" dirty="0"/>
              <a:t>&lt;h2 id="tips"&gt;Useful Tips Section&lt;/h2</a:t>
            </a:r>
            <a:r>
              <a:rPr lang="en-US" altLang="ko-KR" sz="1600" dirty="0" smtClean="0"/>
              <a:t>&gt;</a:t>
            </a:r>
          </a:p>
          <a:p>
            <a:r>
              <a:rPr lang="en-US" altLang="ko-KR" sz="1600" dirty="0"/>
              <a:t>&lt;a </a:t>
            </a:r>
            <a:r>
              <a:rPr lang="en-US" altLang="ko-KR" sz="1600" dirty="0" err="1"/>
              <a:t>href</a:t>
            </a:r>
            <a:r>
              <a:rPr lang="en-US" altLang="ko-KR" sz="1600" dirty="0"/>
              <a:t>="#tips"&gt;Visit the Useful Tips Section&lt;/a&gt;</a:t>
            </a:r>
          </a:p>
          <a:p>
            <a:r>
              <a:rPr lang="en-US" altLang="ko-KR" sz="1600" dirty="0"/>
              <a:t>&lt;a </a:t>
            </a:r>
            <a:r>
              <a:rPr lang="en-US" altLang="ko-KR" sz="1600" dirty="0" err="1"/>
              <a:t>href</a:t>
            </a:r>
            <a:r>
              <a:rPr lang="en-US" altLang="ko-KR" sz="1600" dirty="0"/>
              <a:t>="</a:t>
            </a:r>
            <a:r>
              <a:rPr lang="en-US" altLang="ko-KR" sz="1600" dirty="0" err="1"/>
              <a:t>html_tips.html#tips</a:t>
            </a:r>
            <a:r>
              <a:rPr lang="en-US" altLang="ko-KR" sz="1600" dirty="0"/>
              <a:t>"&gt;Visit the Useful Tips Section&lt;/a&gt;</a:t>
            </a:r>
            <a:endParaRPr lang="ko-KR" altLang="en-US" sz="1600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14</a:t>
            </a:fld>
            <a:r>
              <a:rPr lang="en-US" altLang="ko-KR" smtClean="0"/>
              <a:t>/20</a:t>
            </a:r>
            <a:endParaRPr lang="ko-KR" altLang="en-US" dirty="0"/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Links-color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353927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altLang="ko-KR" sz="1800" dirty="0"/>
              <a:t>&lt;!DOCTYPE html&gt;</a:t>
            </a:r>
            <a:br>
              <a:rPr lang="en-US" altLang="ko-KR" sz="1800" dirty="0"/>
            </a:br>
            <a:r>
              <a:rPr lang="en-US" altLang="ko-KR" sz="1800" dirty="0"/>
              <a:t>&lt;html&gt;</a:t>
            </a:r>
            <a:br>
              <a:rPr lang="en-US" altLang="ko-KR" sz="1800" dirty="0"/>
            </a:br>
            <a:r>
              <a:rPr lang="en-US" altLang="ko-KR" sz="1800" dirty="0"/>
              <a:t>&lt;head&gt;</a:t>
            </a:r>
            <a:br>
              <a:rPr lang="en-US" altLang="ko-KR" sz="1800" dirty="0"/>
            </a:br>
            <a:r>
              <a:rPr lang="en-US" altLang="ko-KR" sz="1800" dirty="0"/>
              <a:t>&lt;style&gt;</a:t>
            </a:r>
            <a:br>
              <a:rPr lang="en-US" altLang="ko-KR" sz="1800" dirty="0"/>
            </a:br>
            <a:r>
              <a:rPr lang="en-US" altLang="ko-KR" sz="1800" dirty="0" err="1"/>
              <a:t>img</a:t>
            </a:r>
            <a:r>
              <a:rPr lang="en-US" altLang="ko-KR" sz="1800" dirty="0"/>
              <a:t> { </a:t>
            </a:r>
            <a:br>
              <a:rPr lang="en-US" altLang="ko-KR" sz="1800" dirty="0"/>
            </a:br>
            <a:r>
              <a:rPr lang="en-US" altLang="ko-KR" sz="1800" dirty="0"/>
              <a:t>    width:100%; </a:t>
            </a:r>
            <a:br>
              <a:rPr lang="en-US" altLang="ko-KR" sz="1800" dirty="0"/>
            </a:br>
            <a:r>
              <a:rPr lang="en-US" altLang="ko-KR" sz="1800" dirty="0"/>
              <a:t>}</a:t>
            </a:r>
            <a:br>
              <a:rPr lang="en-US" altLang="ko-KR" sz="1800" dirty="0"/>
            </a:br>
            <a:r>
              <a:rPr lang="en-US" altLang="ko-KR" sz="1800" dirty="0"/>
              <a:t>&lt;/style&gt;</a:t>
            </a:r>
            <a:br>
              <a:rPr lang="en-US" altLang="ko-KR" sz="1800" dirty="0"/>
            </a:br>
            <a:r>
              <a:rPr lang="en-US" altLang="ko-KR" sz="1800" dirty="0"/>
              <a:t>&lt;/head&gt;</a:t>
            </a:r>
            <a:br>
              <a:rPr lang="en-US" altLang="ko-KR" sz="1800" dirty="0"/>
            </a:br>
            <a:r>
              <a:rPr lang="en-US" altLang="ko-KR" sz="1800" dirty="0"/>
              <a:t>&lt;body&gt;</a:t>
            </a:r>
            <a:br>
              <a:rPr lang="en-US" altLang="ko-KR" sz="1800" dirty="0"/>
            </a:br>
            <a:r>
              <a:rPr lang="en-US" altLang="ko-KR" sz="1800" dirty="0"/>
              <a:t/>
            </a:r>
            <a:br>
              <a:rPr lang="en-US" altLang="ko-KR" sz="1800" dirty="0"/>
            </a:br>
            <a:r>
              <a:rPr lang="en-US" altLang="ko-KR" sz="1800" dirty="0"/>
              <a:t>&lt;</a:t>
            </a:r>
            <a:r>
              <a:rPr lang="en-US" altLang="ko-KR" sz="1800" dirty="0" err="1"/>
              <a:t>img</a:t>
            </a:r>
            <a:r>
              <a:rPr lang="en-US" altLang="ko-KR" sz="1800" dirty="0"/>
              <a:t> </a:t>
            </a:r>
            <a:r>
              <a:rPr lang="en-US" altLang="ko-KR" sz="1800" dirty="0" err="1"/>
              <a:t>src</a:t>
            </a:r>
            <a:r>
              <a:rPr lang="en-US" altLang="ko-KR" sz="1800" dirty="0"/>
              <a:t>="html5.gif" alt="HTML5 Icon" style</a:t>
            </a:r>
            <a:r>
              <a:rPr lang="en-US" altLang="ko-KR" sz="1800" dirty="0" smtClean="0"/>
              <a:t>=“float:left;width:128px;height:128px</a:t>
            </a:r>
            <a:r>
              <a:rPr lang="en-US" altLang="ko-KR" sz="1800" dirty="0"/>
              <a:t>;"&gt;</a:t>
            </a:r>
            <a:br>
              <a:rPr lang="en-US" altLang="ko-KR" sz="1800" dirty="0"/>
            </a:br>
            <a:r>
              <a:rPr lang="en-US" altLang="ko-KR" sz="1800" dirty="0"/>
              <a:t>&lt;</a:t>
            </a:r>
            <a:r>
              <a:rPr lang="en-US" altLang="ko-KR" sz="1800" dirty="0" err="1"/>
              <a:t>img</a:t>
            </a:r>
            <a:r>
              <a:rPr lang="en-US" altLang="ko-KR" sz="1800" dirty="0"/>
              <a:t> </a:t>
            </a:r>
            <a:r>
              <a:rPr lang="en-US" altLang="ko-KR" sz="1800" dirty="0" err="1"/>
              <a:t>src</a:t>
            </a:r>
            <a:r>
              <a:rPr lang="en-US" altLang="ko-KR" sz="1800" dirty="0"/>
              <a:t>="html5.gif" alt="HTML5 Icon" </a:t>
            </a:r>
            <a:r>
              <a:rPr lang="en-US" altLang="ko-KR" sz="1800" dirty="0" smtClean="0"/>
              <a:t>align=“left” width</a:t>
            </a:r>
            <a:r>
              <a:rPr lang="en-US" altLang="ko-KR" sz="1800" dirty="0"/>
              <a:t>="128" height="128"&gt;</a:t>
            </a:r>
            <a:br>
              <a:rPr lang="en-US" altLang="ko-KR" sz="1800" dirty="0"/>
            </a:br>
            <a:r>
              <a:rPr lang="en-US" altLang="ko-KR" sz="1800" dirty="0"/>
              <a:t/>
            </a:r>
            <a:br>
              <a:rPr lang="en-US" altLang="ko-KR" sz="1800" dirty="0"/>
            </a:br>
            <a:r>
              <a:rPr lang="en-US" altLang="ko-KR" sz="1800" dirty="0"/>
              <a:t>&lt;/body&gt;</a:t>
            </a:r>
            <a:br>
              <a:rPr lang="en-US" altLang="ko-KR" sz="1800" dirty="0"/>
            </a:br>
            <a:r>
              <a:rPr lang="en-US" altLang="ko-KR" sz="1800" dirty="0"/>
              <a:t>&lt;/html&gt;</a:t>
            </a:r>
            <a:endParaRPr lang="ko-KR" altLang="en-US" sz="1800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15</a:t>
            </a:fld>
            <a:r>
              <a:rPr lang="en-US" altLang="ko-KR" smtClean="0"/>
              <a:t>/20</a:t>
            </a:r>
            <a:endParaRPr lang="ko-KR" altLang="en-US" dirty="0"/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986939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sz="2000" dirty="0"/>
              <a:t>&lt;</a:t>
            </a:r>
            <a:r>
              <a:rPr lang="en-US" altLang="ko-KR" sz="2000" dirty="0" err="1"/>
              <a:t>img</a:t>
            </a:r>
            <a:r>
              <a:rPr lang="en-US" altLang="ko-KR" sz="2000" dirty="0"/>
              <a:t> </a:t>
            </a:r>
            <a:r>
              <a:rPr lang="en-US" altLang="ko-KR" sz="2000" dirty="0" err="1"/>
              <a:t>src</a:t>
            </a:r>
            <a:r>
              <a:rPr lang="en-US" altLang="ko-KR" sz="2000" dirty="0"/>
              <a:t>="planets.gif" alt="Planets" </a:t>
            </a:r>
            <a:r>
              <a:rPr lang="en-US" altLang="ko-KR" sz="2000" dirty="0" err="1"/>
              <a:t>usemap</a:t>
            </a:r>
            <a:r>
              <a:rPr lang="en-US" altLang="ko-KR" sz="2000" dirty="0"/>
              <a:t>="#</a:t>
            </a:r>
            <a:r>
              <a:rPr lang="en-US" altLang="ko-KR" sz="2000" dirty="0" err="1"/>
              <a:t>planetmap</a:t>
            </a:r>
            <a:r>
              <a:rPr lang="en-US" altLang="ko-KR" sz="2000" dirty="0"/>
              <a:t>" style="width:145px;height:126px;"&gt;</a:t>
            </a:r>
            <a:br>
              <a:rPr lang="en-US" altLang="ko-KR" sz="2000" dirty="0"/>
            </a:br>
            <a:r>
              <a:rPr lang="en-US" altLang="ko-KR" sz="2000" dirty="0"/>
              <a:t/>
            </a:r>
            <a:br>
              <a:rPr lang="en-US" altLang="ko-KR" sz="2000" dirty="0"/>
            </a:br>
            <a:r>
              <a:rPr lang="en-US" altLang="ko-KR" sz="2000" dirty="0"/>
              <a:t>&lt;map name="</a:t>
            </a:r>
            <a:r>
              <a:rPr lang="en-US" altLang="ko-KR" sz="2000" dirty="0" err="1"/>
              <a:t>planetmap</a:t>
            </a:r>
            <a:r>
              <a:rPr lang="en-US" altLang="ko-KR" sz="2000" dirty="0"/>
              <a:t>"&gt;</a:t>
            </a:r>
            <a:br>
              <a:rPr lang="en-US" altLang="ko-KR" sz="2000" dirty="0"/>
            </a:br>
            <a:r>
              <a:rPr lang="en-US" altLang="ko-KR" sz="2000" dirty="0"/>
              <a:t>  &lt;area shape="</a:t>
            </a:r>
            <a:r>
              <a:rPr lang="en-US" altLang="ko-KR" sz="2000" dirty="0" err="1"/>
              <a:t>rect</a:t>
            </a:r>
            <a:r>
              <a:rPr lang="en-US" altLang="ko-KR" sz="2000" dirty="0"/>
              <a:t>" </a:t>
            </a:r>
            <a:r>
              <a:rPr lang="en-US" altLang="ko-KR" sz="2000" dirty="0" err="1"/>
              <a:t>coords</a:t>
            </a:r>
            <a:r>
              <a:rPr lang="en-US" altLang="ko-KR" sz="2000" dirty="0"/>
              <a:t>="0,0,82,126" alt="Sun" </a:t>
            </a:r>
            <a:r>
              <a:rPr lang="en-US" altLang="ko-KR" sz="2000" dirty="0" err="1"/>
              <a:t>href</a:t>
            </a:r>
            <a:r>
              <a:rPr lang="en-US" altLang="ko-KR" sz="2000" dirty="0"/>
              <a:t>="sun.htm"&gt;</a:t>
            </a:r>
            <a:br>
              <a:rPr lang="en-US" altLang="ko-KR" sz="2000" dirty="0"/>
            </a:br>
            <a:r>
              <a:rPr lang="en-US" altLang="ko-KR" sz="2000" dirty="0"/>
              <a:t>  &lt;area shape="circle" </a:t>
            </a:r>
            <a:r>
              <a:rPr lang="en-US" altLang="ko-KR" sz="2000" dirty="0" err="1"/>
              <a:t>coords</a:t>
            </a:r>
            <a:r>
              <a:rPr lang="en-US" altLang="ko-KR" sz="2000" dirty="0"/>
              <a:t>="90,58,3" alt="Mercury" </a:t>
            </a:r>
            <a:r>
              <a:rPr lang="en-US" altLang="ko-KR" sz="2000" dirty="0" err="1"/>
              <a:t>href</a:t>
            </a:r>
            <a:r>
              <a:rPr lang="en-US" altLang="ko-KR" sz="2000" dirty="0"/>
              <a:t>="mercur.htm"&gt;</a:t>
            </a:r>
            <a:br>
              <a:rPr lang="en-US" altLang="ko-KR" sz="2000" dirty="0"/>
            </a:br>
            <a:r>
              <a:rPr lang="en-US" altLang="ko-KR" sz="2000" dirty="0"/>
              <a:t>  &lt;area shape="circle" </a:t>
            </a:r>
            <a:r>
              <a:rPr lang="en-US" altLang="ko-KR" sz="2000" dirty="0" err="1"/>
              <a:t>coords</a:t>
            </a:r>
            <a:r>
              <a:rPr lang="en-US" altLang="ko-KR" sz="2000" dirty="0"/>
              <a:t>="124,58,8" alt="Venus" </a:t>
            </a:r>
            <a:r>
              <a:rPr lang="en-US" altLang="ko-KR" sz="2000" dirty="0" err="1"/>
              <a:t>href</a:t>
            </a:r>
            <a:r>
              <a:rPr lang="en-US" altLang="ko-KR" sz="2000" dirty="0"/>
              <a:t>="venus.htm"&gt;</a:t>
            </a:r>
            <a:br>
              <a:rPr lang="en-US" altLang="ko-KR" sz="2000" dirty="0"/>
            </a:br>
            <a:r>
              <a:rPr lang="en-US" altLang="ko-KR" sz="2000" dirty="0"/>
              <a:t>&lt;/map&gt;</a:t>
            </a:r>
            <a:endParaRPr lang="ko-KR" altLang="en-US" sz="2000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16</a:t>
            </a:fld>
            <a:r>
              <a:rPr lang="en-US" altLang="ko-KR" smtClean="0"/>
              <a:t>/20</a:t>
            </a:r>
            <a:endParaRPr lang="ko-KR" altLang="en-US" dirty="0"/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Image Maps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973125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ko-KR" sz="2000" dirty="0"/>
              <a:t>&lt;</a:t>
            </a:r>
            <a:r>
              <a:rPr lang="en-US" altLang="ko-KR" sz="2000" dirty="0" smtClean="0"/>
              <a:t>table style</a:t>
            </a:r>
            <a:r>
              <a:rPr lang="en-US" altLang="ko-KR" sz="2000" dirty="0"/>
              <a:t>="width:100%"&gt;</a:t>
            </a:r>
            <a:br>
              <a:rPr lang="en-US" altLang="ko-KR" sz="2000" dirty="0"/>
            </a:br>
            <a:r>
              <a:rPr lang="en-US" altLang="ko-KR" sz="2000" dirty="0"/>
              <a:t>  &lt;</a:t>
            </a:r>
            <a:r>
              <a:rPr lang="en-US" altLang="ko-KR" sz="2000" dirty="0" err="1"/>
              <a:t>tr</a:t>
            </a:r>
            <a:r>
              <a:rPr lang="en-US" altLang="ko-KR" sz="2000" dirty="0"/>
              <a:t>&gt;</a:t>
            </a:r>
            <a:br>
              <a:rPr lang="en-US" altLang="ko-KR" sz="2000" dirty="0"/>
            </a:br>
            <a:r>
              <a:rPr lang="en-US" altLang="ko-KR" sz="2000" dirty="0"/>
              <a:t>    &lt;td&gt;Jill&lt;/td&gt;</a:t>
            </a:r>
            <a:br>
              <a:rPr lang="en-US" altLang="ko-KR" sz="2000" dirty="0"/>
            </a:br>
            <a:r>
              <a:rPr lang="en-US" altLang="ko-KR" sz="2000" dirty="0"/>
              <a:t>    &lt;td&gt;Smith&lt;/td&gt; </a:t>
            </a:r>
            <a:br>
              <a:rPr lang="en-US" altLang="ko-KR" sz="2000" dirty="0"/>
            </a:br>
            <a:r>
              <a:rPr lang="en-US" altLang="ko-KR" sz="2000" dirty="0"/>
              <a:t>    &lt;td&gt;50&lt;/td&gt;</a:t>
            </a:r>
            <a:br>
              <a:rPr lang="en-US" altLang="ko-KR" sz="2000" dirty="0"/>
            </a:br>
            <a:r>
              <a:rPr lang="en-US" altLang="ko-KR" sz="2000" dirty="0"/>
              <a:t>  &lt;/</a:t>
            </a:r>
            <a:r>
              <a:rPr lang="en-US" altLang="ko-KR" sz="2000" dirty="0" err="1"/>
              <a:t>tr</a:t>
            </a:r>
            <a:r>
              <a:rPr lang="en-US" altLang="ko-KR" sz="2000" dirty="0"/>
              <a:t>&gt;</a:t>
            </a:r>
            <a:br>
              <a:rPr lang="en-US" altLang="ko-KR" sz="2000" dirty="0"/>
            </a:br>
            <a:r>
              <a:rPr lang="en-US" altLang="ko-KR" sz="2000" dirty="0"/>
              <a:t>  &lt;</a:t>
            </a:r>
            <a:r>
              <a:rPr lang="en-US" altLang="ko-KR" sz="2000" dirty="0" err="1"/>
              <a:t>tr</a:t>
            </a:r>
            <a:r>
              <a:rPr lang="en-US" altLang="ko-KR" sz="2000" dirty="0"/>
              <a:t>&gt;</a:t>
            </a:r>
            <a:br>
              <a:rPr lang="en-US" altLang="ko-KR" sz="2000" dirty="0"/>
            </a:br>
            <a:r>
              <a:rPr lang="en-US" altLang="ko-KR" sz="2000" dirty="0"/>
              <a:t>    &lt;td&gt;Eve&lt;/td&gt;</a:t>
            </a:r>
            <a:br>
              <a:rPr lang="en-US" altLang="ko-KR" sz="2000" dirty="0"/>
            </a:br>
            <a:r>
              <a:rPr lang="en-US" altLang="ko-KR" sz="2000" dirty="0"/>
              <a:t>    &lt;td&gt;Jackson&lt;/td&gt; </a:t>
            </a:r>
            <a:br>
              <a:rPr lang="en-US" altLang="ko-KR" sz="2000" dirty="0"/>
            </a:br>
            <a:r>
              <a:rPr lang="en-US" altLang="ko-KR" sz="2000" dirty="0"/>
              <a:t>    &lt;td&gt;94&lt;/td&gt;</a:t>
            </a:r>
            <a:br>
              <a:rPr lang="en-US" altLang="ko-KR" sz="2000" dirty="0"/>
            </a:br>
            <a:r>
              <a:rPr lang="en-US" altLang="ko-KR" sz="2000" dirty="0"/>
              <a:t>  &lt;/</a:t>
            </a:r>
            <a:r>
              <a:rPr lang="en-US" altLang="ko-KR" sz="2000" dirty="0" err="1"/>
              <a:t>tr</a:t>
            </a:r>
            <a:r>
              <a:rPr lang="en-US" altLang="ko-KR" sz="2000" dirty="0"/>
              <a:t>&gt;</a:t>
            </a:r>
            <a:br>
              <a:rPr lang="en-US" altLang="ko-KR" sz="2000" dirty="0"/>
            </a:br>
            <a:r>
              <a:rPr lang="en-US" altLang="ko-KR" sz="2000" dirty="0"/>
              <a:t>&lt;/table&gt; </a:t>
            </a:r>
            <a:endParaRPr lang="en-US" altLang="ko-KR" sz="2000" dirty="0" smtClean="0"/>
          </a:p>
          <a:p>
            <a:r>
              <a:rPr lang="en-US" altLang="ko-KR" sz="2000" dirty="0"/>
              <a:t>table, </a:t>
            </a:r>
            <a:r>
              <a:rPr lang="en-US" altLang="ko-KR" sz="2000" dirty="0" err="1"/>
              <a:t>th</a:t>
            </a:r>
            <a:r>
              <a:rPr lang="en-US" altLang="ko-KR" sz="2000" dirty="0"/>
              <a:t>, td {</a:t>
            </a:r>
            <a:br>
              <a:rPr lang="en-US" altLang="ko-KR" sz="2000" dirty="0"/>
            </a:br>
            <a:r>
              <a:rPr lang="en-US" altLang="ko-KR" sz="2000" dirty="0"/>
              <a:t>    border: 1px solid black;</a:t>
            </a:r>
            <a:br>
              <a:rPr lang="en-US" altLang="ko-KR" sz="2000" dirty="0"/>
            </a:br>
            <a:r>
              <a:rPr lang="en-US" altLang="ko-KR" sz="2000" dirty="0"/>
              <a:t>    border-collapse: collapse;</a:t>
            </a:r>
            <a:br>
              <a:rPr lang="en-US" altLang="ko-KR" sz="2000" dirty="0"/>
            </a:br>
            <a:r>
              <a:rPr lang="en-US" altLang="ko-KR" sz="2000" dirty="0"/>
              <a:t>}</a:t>
            </a:r>
            <a:endParaRPr lang="ko-KR" altLang="en-US" sz="2000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17</a:t>
            </a:fld>
            <a:r>
              <a:rPr lang="en-US" altLang="ko-KR" smtClean="0"/>
              <a:t>/20</a:t>
            </a:r>
            <a:endParaRPr lang="ko-KR" altLang="en-US" dirty="0"/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Table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673607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altLang="ko-KR" dirty="0"/>
              <a:t>Use the HTML </a:t>
            </a:r>
            <a:r>
              <a:rPr lang="en-US" altLang="ko-KR" b="1" dirty="0"/>
              <a:t>&lt;table&gt;</a:t>
            </a:r>
            <a:r>
              <a:rPr lang="en-US" altLang="ko-KR" dirty="0"/>
              <a:t> element to define a table</a:t>
            </a:r>
          </a:p>
          <a:p>
            <a:r>
              <a:rPr lang="en-US" altLang="ko-KR" dirty="0"/>
              <a:t>Use the HTML </a:t>
            </a:r>
            <a:r>
              <a:rPr lang="en-US" altLang="ko-KR" b="1" dirty="0"/>
              <a:t>&lt;</a:t>
            </a:r>
            <a:r>
              <a:rPr lang="en-US" altLang="ko-KR" b="1" dirty="0" err="1"/>
              <a:t>tr</a:t>
            </a:r>
            <a:r>
              <a:rPr lang="en-US" altLang="ko-KR" b="1" dirty="0"/>
              <a:t>&gt;</a:t>
            </a:r>
            <a:r>
              <a:rPr lang="en-US" altLang="ko-KR" dirty="0"/>
              <a:t> element to define a table row</a:t>
            </a:r>
          </a:p>
          <a:p>
            <a:r>
              <a:rPr lang="en-US" altLang="ko-KR" dirty="0"/>
              <a:t>Use the HTML </a:t>
            </a:r>
            <a:r>
              <a:rPr lang="en-US" altLang="ko-KR" b="1" dirty="0"/>
              <a:t>&lt;td&gt;</a:t>
            </a:r>
            <a:r>
              <a:rPr lang="en-US" altLang="ko-KR" dirty="0"/>
              <a:t> element to define a table data</a:t>
            </a:r>
          </a:p>
          <a:p>
            <a:r>
              <a:rPr lang="en-US" altLang="ko-KR" dirty="0"/>
              <a:t>Use the HTML </a:t>
            </a:r>
            <a:r>
              <a:rPr lang="en-US" altLang="ko-KR" b="1" dirty="0"/>
              <a:t>&lt;</a:t>
            </a:r>
            <a:r>
              <a:rPr lang="en-US" altLang="ko-KR" b="1" dirty="0" err="1"/>
              <a:t>th</a:t>
            </a:r>
            <a:r>
              <a:rPr lang="en-US" altLang="ko-KR" b="1" dirty="0"/>
              <a:t>&gt;</a:t>
            </a:r>
            <a:r>
              <a:rPr lang="en-US" altLang="ko-KR" dirty="0"/>
              <a:t> element to define a table heading</a:t>
            </a:r>
          </a:p>
          <a:p>
            <a:r>
              <a:rPr lang="en-US" altLang="ko-KR" dirty="0"/>
              <a:t>Use the HTML </a:t>
            </a:r>
            <a:r>
              <a:rPr lang="en-US" altLang="ko-KR" b="1" dirty="0"/>
              <a:t>&lt;caption&gt;</a:t>
            </a:r>
            <a:r>
              <a:rPr lang="en-US" altLang="ko-KR" dirty="0"/>
              <a:t> element to define a table caption</a:t>
            </a:r>
          </a:p>
          <a:p>
            <a:r>
              <a:rPr lang="en-US" altLang="ko-KR" dirty="0"/>
              <a:t>Use the CSS </a:t>
            </a:r>
            <a:r>
              <a:rPr lang="en-US" altLang="ko-KR" b="1" dirty="0"/>
              <a:t>border</a:t>
            </a:r>
            <a:r>
              <a:rPr lang="en-US" altLang="ko-KR" dirty="0"/>
              <a:t> property to define a border</a:t>
            </a:r>
          </a:p>
          <a:p>
            <a:r>
              <a:rPr lang="en-US" altLang="ko-KR" dirty="0"/>
              <a:t>Use the CSS </a:t>
            </a:r>
            <a:r>
              <a:rPr lang="en-US" altLang="ko-KR" b="1" dirty="0"/>
              <a:t>border-collapse</a:t>
            </a:r>
            <a:r>
              <a:rPr lang="en-US" altLang="ko-KR" dirty="0"/>
              <a:t> property to collapse cell borders</a:t>
            </a:r>
          </a:p>
          <a:p>
            <a:r>
              <a:rPr lang="en-US" altLang="ko-KR" dirty="0"/>
              <a:t>Use the CSS </a:t>
            </a:r>
            <a:r>
              <a:rPr lang="en-US" altLang="ko-KR" b="1" dirty="0"/>
              <a:t>padding</a:t>
            </a:r>
            <a:r>
              <a:rPr lang="en-US" altLang="ko-KR" dirty="0"/>
              <a:t> property to add padding to cells</a:t>
            </a:r>
          </a:p>
          <a:p>
            <a:r>
              <a:rPr lang="en-US" altLang="ko-KR" dirty="0"/>
              <a:t>Use the CSS </a:t>
            </a:r>
            <a:r>
              <a:rPr lang="en-US" altLang="ko-KR" b="1" dirty="0"/>
              <a:t>text-align</a:t>
            </a:r>
            <a:r>
              <a:rPr lang="en-US" altLang="ko-KR" dirty="0"/>
              <a:t> property to align cell text</a:t>
            </a:r>
          </a:p>
          <a:p>
            <a:r>
              <a:rPr lang="en-US" altLang="ko-KR" dirty="0"/>
              <a:t>Use the CSS </a:t>
            </a:r>
            <a:r>
              <a:rPr lang="en-US" altLang="ko-KR" b="1" dirty="0"/>
              <a:t>border-spacing</a:t>
            </a:r>
            <a:r>
              <a:rPr lang="en-US" altLang="ko-KR" dirty="0"/>
              <a:t> property to set the spacing between cells</a:t>
            </a:r>
          </a:p>
          <a:p>
            <a:r>
              <a:rPr lang="en-US" altLang="ko-KR" dirty="0"/>
              <a:t>Use the </a:t>
            </a:r>
            <a:r>
              <a:rPr lang="en-US" altLang="ko-KR" b="1" dirty="0" err="1"/>
              <a:t>colspan</a:t>
            </a:r>
            <a:r>
              <a:rPr lang="en-US" altLang="ko-KR" dirty="0"/>
              <a:t> attribute to make a cell span many columns</a:t>
            </a:r>
          </a:p>
          <a:p>
            <a:r>
              <a:rPr lang="en-US" altLang="ko-KR" dirty="0"/>
              <a:t>Use the </a:t>
            </a:r>
            <a:r>
              <a:rPr lang="en-US" altLang="ko-KR" b="1" dirty="0" err="1"/>
              <a:t>rowspan</a:t>
            </a:r>
            <a:r>
              <a:rPr lang="en-US" altLang="ko-KR" dirty="0"/>
              <a:t> attribute to make a cell span many rows</a:t>
            </a:r>
          </a:p>
          <a:p>
            <a:r>
              <a:rPr lang="en-US" altLang="ko-KR" dirty="0"/>
              <a:t>Use the </a:t>
            </a:r>
            <a:r>
              <a:rPr lang="en-US" altLang="ko-KR" b="1" dirty="0"/>
              <a:t>id</a:t>
            </a:r>
            <a:r>
              <a:rPr lang="en-US" altLang="ko-KR" dirty="0"/>
              <a:t> attribute to uniquely define one table</a:t>
            </a:r>
          </a:p>
          <a:p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18</a:t>
            </a:fld>
            <a:r>
              <a:rPr lang="en-US" altLang="ko-KR" smtClean="0"/>
              <a:t>/20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58585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altLang="ko-KR" sz="2000" dirty="0"/>
              <a:t>&lt;ul style="list-style-type:circle"&gt;</a:t>
            </a:r>
            <a:br>
              <a:rPr lang="it-IT" altLang="ko-KR" sz="2000" dirty="0"/>
            </a:br>
            <a:r>
              <a:rPr lang="it-IT" altLang="ko-KR" sz="2000" dirty="0"/>
              <a:t>  &lt;li&gt;Coffee&lt;/li&gt;</a:t>
            </a:r>
            <a:br>
              <a:rPr lang="it-IT" altLang="ko-KR" sz="2000" dirty="0"/>
            </a:br>
            <a:r>
              <a:rPr lang="it-IT" altLang="ko-KR" sz="2000" dirty="0"/>
              <a:t>  &lt;li&gt;Tea&lt;/li&gt;</a:t>
            </a:r>
            <a:br>
              <a:rPr lang="it-IT" altLang="ko-KR" sz="2000" dirty="0"/>
            </a:br>
            <a:r>
              <a:rPr lang="it-IT" altLang="ko-KR" sz="2000" dirty="0"/>
              <a:t>  &lt;li&gt;Milk&lt;/li&gt;</a:t>
            </a:r>
            <a:br>
              <a:rPr lang="it-IT" altLang="ko-KR" sz="2000" dirty="0"/>
            </a:br>
            <a:r>
              <a:rPr lang="it-IT" altLang="ko-KR" sz="2000" dirty="0"/>
              <a:t>&lt;/ul</a:t>
            </a:r>
            <a:r>
              <a:rPr lang="it-IT" altLang="ko-KR" sz="2000" dirty="0" smtClean="0"/>
              <a:t>&gt;</a:t>
            </a:r>
          </a:p>
          <a:p>
            <a:r>
              <a:rPr lang="it-IT" altLang="ko-KR" sz="2000" dirty="0" smtClean="0"/>
              <a:t> </a:t>
            </a:r>
            <a:r>
              <a:rPr lang="it-IT" altLang="ko-KR" sz="2000" dirty="0"/>
              <a:t>&lt;ol type="A"&gt;</a:t>
            </a:r>
            <a:br>
              <a:rPr lang="it-IT" altLang="ko-KR" sz="2000" dirty="0"/>
            </a:br>
            <a:r>
              <a:rPr lang="it-IT" altLang="ko-KR" sz="2000" dirty="0"/>
              <a:t>  &lt;li&gt;Coffee&lt;/li&gt;</a:t>
            </a:r>
            <a:br>
              <a:rPr lang="it-IT" altLang="ko-KR" sz="2000" dirty="0"/>
            </a:br>
            <a:r>
              <a:rPr lang="it-IT" altLang="ko-KR" sz="2000" dirty="0"/>
              <a:t>  &lt;li&gt;Tea&lt;/li&gt;</a:t>
            </a:r>
            <a:br>
              <a:rPr lang="it-IT" altLang="ko-KR" sz="2000" dirty="0"/>
            </a:br>
            <a:r>
              <a:rPr lang="it-IT" altLang="ko-KR" sz="2000" dirty="0"/>
              <a:t>  &lt;li&gt;Milk&lt;/li&gt;</a:t>
            </a:r>
            <a:br>
              <a:rPr lang="it-IT" altLang="ko-KR" sz="2000" dirty="0"/>
            </a:br>
            <a:r>
              <a:rPr lang="it-IT" altLang="ko-KR" sz="2000" dirty="0"/>
              <a:t>&lt;/ol&gt; </a:t>
            </a:r>
            <a:endParaRPr lang="it-IT" altLang="ko-KR" sz="2000" dirty="0" smtClean="0"/>
          </a:p>
          <a:p>
            <a:endParaRPr lang="ko-KR" altLang="en-US" sz="2000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19</a:t>
            </a:fld>
            <a:r>
              <a:rPr lang="en-US" altLang="ko-KR" smtClean="0"/>
              <a:t>/20</a:t>
            </a:r>
            <a:endParaRPr lang="ko-KR" altLang="en-US" dirty="0"/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List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986850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HTML?</a:t>
            </a:r>
            <a:endParaRPr lang="en-US" sz="1600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2</a:t>
            </a:fld>
            <a:endParaRPr lang="ko-KR" altLang="en-US"/>
          </a:p>
        </p:txBody>
      </p:sp>
      <p:sp>
        <p:nvSpPr>
          <p:cNvPr id="5" name="내용 개체 틀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Tim </a:t>
            </a:r>
            <a:r>
              <a:rPr lang="en-US" dirty="0" err="1" smtClean="0"/>
              <a:t>Berner</a:t>
            </a:r>
            <a:r>
              <a:rPr lang="en-US" dirty="0" smtClean="0"/>
              <a:t>-Lee first proposed (1981) and coded (1991)</a:t>
            </a:r>
          </a:p>
          <a:p>
            <a:r>
              <a:rPr lang="en-US" dirty="0" smtClean="0"/>
              <a:t>HTML: </a:t>
            </a:r>
            <a:r>
              <a:rPr lang="en-US" dirty="0" err="1" smtClean="0"/>
              <a:t>HyperText</a:t>
            </a:r>
            <a:r>
              <a:rPr lang="en-US" dirty="0" smtClean="0"/>
              <a:t> Markup Language</a:t>
            </a:r>
          </a:p>
          <a:p>
            <a:r>
              <a:rPr lang="en-US" altLang="ko-KR" dirty="0" smtClean="0"/>
              <a:t>Web browser </a:t>
            </a:r>
            <a:r>
              <a:rPr lang="ko-KR" altLang="en-US" dirty="0" smtClean="0"/>
              <a:t>용</a:t>
            </a:r>
            <a:endParaRPr lang="en-US" altLang="ko-KR" dirty="0" smtClean="0"/>
          </a:p>
          <a:p>
            <a:r>
              <a:rPr lang="en-US" dirty="0" smtClean="0"/>
              <a:t>W3C (World Wide Web Consortium) </a:t>
            </a:r>
            <a:r>
              <a:rPr lang="ko-KR" altLang="en-US" dirty="0" smtClean="0"/>
              <a:t>규약 및 권고에 따름</a:t>
            </a:r>
            <a:endParaRPr lang="en-US" dirty="0" smtClean="0"/>
          </a:p>
          <a:p>
            <a:r>
              <a:rPr lang="ko-KR" altLang="en-US" dirty="0" smtClean="0"/>
              <a:t>현재 </a:t>
            </a:r>
            <a:r>
              <a:rPr lang="en-US" altLang="ko-KR" dirty="0" smtClean="0"/>
              <a:t>HTML5 </a:t>
            </a:r>
            <a:r>
              <a:rPr lang="ko-KR" altLang="en-US" dirty="0" smtClean="0"/>
              <a:t>사용 권고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90807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내용 개체 틀 4"/>
          <p:cNvGraphicFramePr>
            <a:graphicFrameLocks noGrp="1"/>
          </p:cNvGraphicFramePr>
          <p:nvPr>
            <p:ph idx="1"/>
          </p:nvPr>
        </p:nvGraphicFramePr>
        <p:xfrm>
          <a:off x="457200" y="2537301"/>
          <a:ext cx="8229600" cy="2651760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0">
                <a:tc>
                  <a:txBody>
                    <a:bodyPr/>
                    <a:lstStyle/>
                    <a:p>
                      <a:r>
                        <a:rPr lang="en-US"/>
                        <a:t>Style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Description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/>
                        <a:t>list-style-type:disc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The list items will be marked with bullets (default)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/>
                        <a:t>list-style-type:circle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The list items will be marked with circles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/>
                        <a:t>list-style-type:square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The list items will be marked with squares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/>
                        <a:t>list-style-type:none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The list items will not be marked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20</a:t>
            </a:fld>
            <a:r>
              <a:rPr lang="en-US" altLang="ko-KR" smtClean="0"/>
              <a:t>/20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643604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내용 개체 틀 4"/>
          <p:cNvGraphicFramePr>
            <a:graphicFrameLocks noGrp="1"/>
          </p:cNvGraphicFramePr>
          <p:nvPr>
            <p:ph idx="1"/>
          </p:nvPr>
        </p:nvGraphicFramePr>
        <p:xfrm>
          <a:off x="457200" y="2080101"/>
          <a:ext cx="8229600" cy="3566160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0">
                <a:tc>
                  <a:txBody>
                    <a:bodyPr/>
                    <a:lstStyle/>
                    <a:p>
                      <a:r>
                        <a:rPr lang="en-US"/>
                        <a:t>Type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Description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/>
                        <a:t>type="1"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The list items will be numbered with numbers (default)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/>
                        <a:t>type="A"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The list items will be numbered with uppercase letters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/>
                        <a:t>type="a"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The list items will be numbered with lowercase letters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/>
                        <a:t>type="I"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The list items will be numbered with uppercase roman numbers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/>
                        <a:t>type="i"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The list items will be numbered with lowercase roman numbers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21</a:t>
            </a:fld>
            <a:r>
              <a:rPr lang="en-US" altLang="ko-KR" smtClean="0"/>
              <a:t>/20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357104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sz="2000" dirty="0"/>
              <a:t>&lt;div style="</a:t>
            </a:r>
            <a:r>
              <a:rPr lang="en-US" altLang="ko-KR" sz="2000" dirty="0" err="1"/>
              <a:t>background-color:black</a:t>
            </a:r>
            <a:r>
              <a:rPr lang="en-US" altLang="ko-KR" sz="2000" dirty="0"/>
              <a:t>; </a:t>
            </a:r>
            <a:r>
              <a:rPr lang="en-US" altLang="ko-KR" sz="2000" dirty="0" err="1"/>
              <a:t>color:white</a:t>
            </a:r>
            <a:r>
              <a:rPr lang="en-US" altLang="ko-KR" sz="2000" dirty="0"/>
              <a:t>; padding:20px;"&gt;</a:t>
            </a:r>
            <a:br>
              <a:rPr lang="en-US" altLang="ko-KR" sz="2000" dirty="0"/>
            </a:br>
            <a:r>
              <a:rPr lang="en-US" altLang="ko-KR" sz="2000" dirty="0"/>
              <a:t/>
            </a:r>
            <a:br>
              <a:rPr lang="en-US" altLang="ko-KR" sz="2000" dirty="0"/>
            </a:br>
            <a:r>
              <a:rPr lang="en-US" altLang="ko-KR" sz="2000" dirty="0"/>
              <a:t>&lt;h2&gt;London&lt;/h2&gt;</a:t>
            </a:r>
            <a:br>
              <a:rPr lang="en-US" altLang="ko-KR" sz="2000" dirty="0"/>
            </a:br>
            <a:r>
              <a:rPr lang="en-US" altLang="ko-KR" sz="2000" dirty="0"/>
              <a:t>&lt;p&gt;London is the capital city of England. It is the most populous city in the United Kingdom, with a metropolitan area of over 13 million inhabitants.&lt;/p&gt;</a:t>
            </a:r>
            <a:br>
              <a:rPr lang="en-US" altLang="ko-KR" sz="2000" dirty="0"/>
            </a:br>
            <a:r>
              <a:rPr lang="en-US" altLang="ko-KR" sz="2000" dirty="0"/>
              <a:t/>
            </a:r>
            <a:br>
              <a:rPr lang="en-US" altLang="ko-KR" sz="2000" dirty="0"/>
            </a:br>
            <a:r>
              <a:rPr lang="en-US" altLang="ko-KR" sz="2000" dirty="0"/>
              <a:t>&lt;/</a:t>
            </a:r>
            <a:r>
              <a:rPr lang="en-US" altLang="ko-KR" sz="2000" dirty="0" smtClean="0"/>
              <a:t>div&gt;</a:t>
            </a:r>
          </a:p>
          <a:p>
            <a:endParaRPr lang="en-US" altLang="ko-KR" sz="2000" dirty="0"/>
          </a:p>
          <a:p>
            <a:r>
              <a:rPr lang="en-US" altLang="ko-KR" sz="2000" dirty="0"/>
              <a:t>&lt;h1&gt;My &lt;span style="</a:t>
            </a:r>
            <a:r>
              <a:rPr lang="en-US" altLang="ko-KR" sz="2000" dirty="0" err="1"/>
              <a:t>color:red</a:t>
            </a:r>
            <a:r>
              <a:rPr lang="en-US" altLang="ko-KR" sz="2000" dirty="0"/>
              <a:t>"&gt;Important&lt;/span&gt; Heading&lt;/h1&gt;</a:t>
            </a: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22</a:t>
            </a:fld>
            <a:r>
              <a:rPr lang="en-US" altLang="ko-KR" smtClean="0"/>
              <a:t>/20</a:t>
            </a:r>
            <a:endParaRPr lang="ko-KR" altLang="en-US" dirty="0"/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Block elements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2528490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r>
              <a:rPr lang="en-US" altLang="ko-KR" dirty="0"/>
              <a:t>&lt;!DOCTYPE html&gt;</a:t>
            </a:r>
            <a:br>
              <a:rPr lang="en-US" altLang="ko-KR" dirty="0"/>
            </a:br>
            <a:r>
              <a:rPr lang="en-US" altLang="ko-KR" dirty="0"/>
              <a:t>&lt;html&gt;</a:t>
            </a:r>
            <a:br>
              <a:rPr lang="en-US" altLang="ko-KR" dirty="0"/>
            </a:br>
            <a:r>
              <a:rPr lang="en-US" altLang="ko-KR" dirty="0"/>
              <a:t>&lt;head&gt;</a:t>
            </a:r>
            <a:br>
              <a:rPr lang="en-US" altLang="ko-KR" dirty="0"/>
            </a:br>
            <a:r>
              <a:rPr lang="en-US" altLang="ko-KR" dirty="0"/>
              <a:t>&lt;style&gt;</a:t>
            </a:r>
            <a:br>
              <a:rPr lang="en-US" altLang="ko-KR" dirty="0"/>
            </a:br>
            <a:r>
              <a:rPr lang="en-US" altLang="ko-KR" dirty="0" err="1"/>
              <a:t>div.cities</a:t>
            </a:r>
            <a:r>
              <a:rPr lang="en-US" altLang="ko-KR" dirty="0"/>
              <a:t> {</a:t>
            </a:r>
            <a:br>
              <a:rPr lang="en-US" altLang="ko-KR" dirty="0"/>
            </a:br>
            <a:r>
              <a:rPr lang="en-US" altLang="ko-KR" dirty="0"/>
              <a:t>    </a:t>
            </a:r>
            <a:r>
              <a:rPr lang="en-US" altLang="ko-KR" dirty="0" err="1"/>
              <a:t>background-color:black</a:t>
            </a:r>
            <a:r>
              <a:rPr lang="en-US" altLang="ko-KR" dirty="0"/>
              <a:t>;</a:t>
            </a:r>
            <a:br>
              <a:rPr lang="en-US" altLang="ko-KR" dirty="0"/>
            </a:br>
            <a:r>
              <a:rPr lang="en-US" altLang="ko-KR" dirty="0"/>
              <a:t>    </a:t>
            </a:r>
            <a:r>
              <a:rPr lang="en-US" altLang="ko-KR" dirty="0" err="1"/>
              <a:t>color:white</a:t>
            </a:r>
            <a:r>
              <a:rPr lang="en-US" altLang="ko-KR" dirty="0"/>
              <a:t>;</a:t>
            </a:r>
            <a:br>
              <a:rPr lang="en-US" altLang="ko-KR" dirty="0"/>
            </a:br>
            <a:r>
              <a:rPr lang="en-US" altLang="ko-KR" dirty="0"/>
              <a:t>    margin:20px;</a:t>
            </a:r>
            <a:br>
              <a:rPr lang="en-US" altLang="ko-KR" dirty="0"/>
            </a:br>
            <a:r>
              <a:rPr lang="en-US" altLang="ko-KR" dirty="0"/>
              <a:t>    padding:20px;</a:t>
            </a:r>
            <a:br>
              <a:rPr lang="en-US" altLang="ko-KR" dirty="0"/>
            </a:br>
            <a:r>
              <a:rPr lang="en-US" altLang="ko-KR" dirty="0"/>
              <a:t>} </a:t>
            </a:r>
            <a:br>
              <a:rPr lang="en-US" altLang="ko-KR" dirty="0"/>
            </a:br>
            <a:r>
              <a:rPr lang="en-US" altLang="ko-KR" dirty="0"/>
              <a:t>&lt;/style&gt;</a:t>
            </a:r>
            <a:br>
              <a:rPr lang="en-US" altLang="ko-KR" dirty="0"/>
            </a:br>
            <a:r>
              <a:rPr lang="en-US" altLang="ko-KR" dirty="0"/>
              <a:t>&lt;/head&gt;</a:t>
            </a:r>
            <a:br>
              <a:rPr lang="en-US" altLang="ko-KR" dirty="0"/>
            </a:br>
            <a:r>
              <a:rPr lang="en-US" altLang="ko-KR" dirty="0"/>
              <a:t>&lt;body&gt;</a:t>
            </a:r>
            <a:br>
              <a:rPr lang="en-US" altLang="ko-KR" dirty="0"/>
            </a:b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/>
              <a:t>&lt;div class="cities"&gt;</a:t>
            </a:r>
            <a:br>
              <a:rPr lang="en-US" altLang="ko-KR" dirty="0"/>
            </a:br>
            <a:r>
              <a:rPr lang="en-US" altLang="ko-KR" dirty="0"/>
              <a:t>&lt;h2&gt;London&lt;/h2&gt;</a:t>
            </a:r>
            <a:br>
              <a:rPr lang="en-US" altLang="ko-KR" dirty="0"/>
            </a:br>
            <a:r>
              <a:rPr lang="en-US" altLang="ko-KR" dirty="0"/>
              <a:t>&lt;p&gt;London is the capital city of England. It is the most populous city in the United Kingdom, with a metropolitan area of over 13 million inhabitants.&lt;/p&gt;</a:t>
            </a:r>
            <a:br>
              <a:rPr lang="en-US" altLang="ko-KR" dirty="0"/>
            </a:br>
            <a:r>
              <a:rPr lang="en-US" altLang="ko-KR" dirty="0"/>
              <a:t>&lt;/div&gt;</a:t>
            </a:r>
            <a:br>
              <a:rPr lang="en-US" altLang="ko-KR" dirty="0"/>
            </a:b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/>
              <a:t>&lt;div class="cities"&gt;</a:t>
            </a:r>
            <a:br>
              <a:rPr lang="en-US" altLang="ko-KR" dirty="0"/>
            </a:br>
            <a:r>
              <a:rPr lang="en-US" altLang="ko-KR" dirty="0"/>
              <a:t>&lt;h2&gt;Paris&lt;/h2&gt;</a:t>
            </a:r>
            <a:br>
              <a:rPr lang="en-US" altLang="ko-KR" dirty="0"/>
            </a:br>
            <a:r>
              <a:rPr lang="en-US" altLang="ko-KR" dirty="0"/>
              <a:t>&lt;p&gt;Paris is the capital and most populous city of France.&lt;/p&gt;</a:t>
            </a:r>
            <a:br>
              <a:rPr lang="en-US" altLang="ko-KR" dirty="0"/>
            </a:br>
            <a:r>
              <a:rPr lang="en-US" altLang="ko-KR" dirty="0"/>
              <a:t>&lt;/div&gt;</a:t>
            </a:r>
            <a:br>
              <a:rPr lang="en-US" altLang="ko-KR" dirty="0"/>
            </a:b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/>
              <a:t>&lt;div class="cities"&gt;</a:t>
            </a:r>
            <a:br>
              <a:rPr lang="en-US" altLang="ko-KR" dirty="0"/>
            </a:br>
            <a:r>
              <a:rPr lang="en-US" altLang="ko-KR" dirty="0"/>
              <a:t>&lt;h2&gt;Tokyo&lt;/h2&gt;</a:t>
            </a:r>
            <a:br>
              <a:rPr lang="en-US" altLang="ko-KR" dirty="0"/>
            </a:br>
            <a:r>
              <a:rPr lang="en-US" altLang="ko-KR" dirty="0"/>
              <a:t>&lt;p&gt;Tokyo is the capital of Japan, the center of the Greater Tokyo Area,</a:t>
            </a:r>
            <a:br>
              <a:rPr lang="en-US" altLang="ko-KR" dirty="0"/>
            </a:br>
            <a:r>
              <a:rPr lang="en-US" altLang="ko-KR" dirty="0"/>
              <a:t>and the most populous metropolitan area in the world.&lt;/p&gt;</a:t>
            </a:r>
            <a:br>
              <a:rPr lang="en-US" altLang="ko-KR" dirty="0"/>
            </a:br>
            <a:r>
              <a:rPr lang="en-US" altLang="ko-KR" dirty="0"/>
              <a:t>&lt;/div&gt;</a:t>
            </a:r>
            <a:br>
              <a:rPr lang="en-US" altLang="ko-KR" dirty="0"/>
            </a:b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/>
              <a:t>&lt;/body&gt;</a:t>
            </a:r>
            <a:br>
              <a:rPr lang="en-US" altLang="ko-KR" dirty="0"/>
            </a:br>
            <a:r>
              <a:rPr lang="en-US" altLang="ko-KR" dirty="0"/>
              <a:t>&lt;/html&gt;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23</a:t>
            </a:fld>
            <a:r>
              <a:rPr lang="en-US" altLang="ko-KR" smtClean="0"/>
              <a:t>/20</a:t>
            </a:r>
            <a:endParaRPr lang="ko-KR" altLang="en-US" dirty="0"/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Classing Block Elements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9074735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altLang="ko-KR" dirty="0"/>
              <a:t>&lt;body&gt;</a:t>
            </a:r>
            <a:br>
              <a:rPr lang="en-US" altLang="ko-KR" dirty="0"/>
            </a:b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/>
              <a:t>&lt;div id="header"&gt;</a:t>
            </a:r>
            <a:br>
              <a:rPr lang="en-US" altLang="ko-KR" dirty="0"/>
            </a:br>
            <a:r>
              <a:rPr lang="en-US" altLang="ko-KR" dirty="0"/>
              <a:t>&lt;h1&gt;City Gallery&lt;/h1&gt;</a:t>
            </a:r>
            <a:br>
              <a:rPr lang="en-US" altLang="ko-KR" dirty="0"/>
            </a:br>
            <a:r>
              <a:rPr lang="en-US" altLang="ko-KR" dirty="0"/>
              <a:t>&lt;/div&gt;</a:t>
            </a:r>
            <a:br>
              <a:rPr lang="en-US" altLang="ko-KR" dirty="0"/>
            </a:b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/>
              <a:t>&lt;div id="</a:t>
            </a:r>
            <a:r>
              <a:rPr lang="en-US" altLang="ko-KR" dirty="0" err="1"/>
              <a:t>nav</a:t>
            </a:r>
            <a:r>
              <a:rPr lang="en-US" altLang="ko-KR" dirty="0"/>
              <a:t>"&gt;</a:t>
            </a:r>
            <a:br>
              <a:rPr lang="en-US" altLang="ko-KR" dirty="0"/>
            </a:br>
            <a:r>
              <a:rPr lang="en-US" altLang="ko-KR" dirty="0"/>
              <a:t>London&lt;</a:t>
            </a:r>
            <a:r>
              <a:rPr lang="en-US" altLang="ko-KR" dirty="0" err="1"/>
              <a:t>br</a:t>
            </a:r>
            <a:r>
              <a:rPr lang="en-US" altLang="ko-KR" dirty="0"/>
              <a:t>&gt;</a:t>
            </a:r>
            <a:br>
              <a:rPr lang="en-US" altLang="ko-KR" dirty="0"/>
            </a:br>
            <a:r>
              <a:rPr lang="en-US" altLang="ko-KR" dirty="0"/>
              <a:t>Paris&lt;</a:t>
            </a:r>
            <a:r>
              <a:rPr lang="en-US" altLang="ko-KR" dirty="0" err="1"/>
              <a:t>br</a:t>
            </a:r>
            <a:r>
              <a:rPr lang="en-US" altLang="ko-KR" dirty="0"/>
              <a:t>&gt;</a:t>
            </a:r>
            <a:br>
              <a:rPr lang="en-US" altLang="ko-KR" dirty="0"/>
            </a:br>
            <a:r>
              <a:rPr lang="en-US" altLang="ko-KR" dirty="0"/>
              <a:t>Tokyo</a:t>
            </a:r>
            <a:br>
              <a:rPr lang="en-US" altLang="ko-KR" dirty="0"/>
            </a:br>
            <a:r>
              <a:rPr lang="en-US" altLang="ko-KR" dirty="0"/>
              <a:t>&lt;/div&gt;</a:t>
            </a:r>
            <a:br>
              <a:rPr lang="en-US" altLang="ko-KR" dirty="0"/>
            </a:b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/>
              <a:t>&lt;div id="section"&gt;</a:t>
            </a:r>
            <a:br>
              <a:rPr lang="en-US" altLang="ko-KR" dirty="0"/>
            </a:br>
            <a:r>
              <a:rPr lang="en-US" altLang="ko-KR" dirty="0"/>
              <a:t>&lt;h1&gt;London&lt;/h1&gt;</a:t>
            </a:r>
            <a:br>
              <a:rPr lang="en-US" altLang="ko-KR" dirty="0"/>
            </a:br>
            <a:r>
              <a:rPr lang="en-US" altLang="ko-KR" dirty="0"/>
              <a:t>&lt;p&gt;London is the capital city of England. It is the most populous city in the United Kingdom,</a:t>
            </a:r>
            <a:br>
              <a:rPr lang="en-US" altLang="ko-KR" dirty="0"/>
            </a:br>
            <a:r>
              <a:rPr lang="en-US" altLang="ko-KR" dirty="0"/>
              <a:t>with a metropolitan area of over 13 million inhabitants.&lt;/p&gt;</a:t>
            </a:r>
            <a:br>
              <a:rPr lang="en-US" altLang="ko-KR" dirty="0"/>
            </a:br>
            <a:r>
              <a:rPr lang="en-US" altLang="ko-KR" dirty="0"/>
              <a:t>&lt;p&gt;Standing on the River Thames, London has been a major settlement for two millennia,</a:t>
            </a:r>
            <a:br>
              <a:rPr lang="en-US" altLang="ko-KR" dirty="0"/>
            </a:br>
            <a:r>
              <a:rPr lang="en-US" altLang="ko-KR" dirty="0"/>
              <a:t>its history going back to its founding by the Romans, who named it </a:t>
            </a:r>
            <a:r>
              <a:rPr lang="en-US" altLang="ko-KR" dirty="0" err="1"/>
              <a:t>Londinium</a:t>
            </a:r>
            <a:r>
              <a:rPr lang="en-US" altLang="ko-KR" dirty="0"/>
              <a:t>.&lt;/p&gt;</a:t>
            </a:r>
            <a:br>
              <a:rPr lang="en-US" altLang="ko-KR" dirty="0"/>
            </a:br>
            <a:r>
              <a:rPr lang="en-US" altLang="ko-KR" dirty="0"/>
              <a:t>&lt;/div&gt;</a:t>
            </a:r>
            <a:br>
              <a:rPr lang="en-US" altLang="ko-KR" dirty="0"/>
            </a:b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/>
              <a:t>&lt;div id="footer"&gt;</a:t>
            </a:r>
            <a:br>
              <a:rPr lang="en-US" altLang="ko-KR" dirty="0"/>
            </a:br>
            <a:r>
              <a:rPr lang="en-US" altLang="ko-KR" dirty="0"/>
              <a:t>Copyright © W3Schools.com</a:t>
            </a:r>
            <a:br>
              <a:rPr lang="en-US" altLang="ko-KR" dirty="0"/>
            </a:br>
            <a:r>
              <a:rPr lang="en-US" altLang="ko-KR" dirty="0"/>
              <a:t>&lt;/div&gt;</a:t>
            </a:r>
            <a:br>
              <a:rPr lang="en-US" altLang="ko-KR" dirty="0"/>
            </a:b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/>
              <a:t>&lt;/body&gt; 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24</a:t>
            </a:fld>
            <a:r>
              <a:rPr lang="en-US" altLang="ko-KR" smtClean="0"/>
              <a:t>/20</a:t>
            </a:r>
            <a:endParaRPr lang="ko-KR" altLang="en-US" dirty="0"/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Layouts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37703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altLang="ko-KR" sz="1100" dirty="0"/>
              <a:t>&lt;style&gt;</a:t>
            </a:r>
            <a:br>
              <a:rPr lang="en-US" altLang="ko-KR" sz="1100" dirty="0"/>
            </a:br>
            <a:r>
              <a:rPr lang="en-US" altLang="ko-KR" sz="1100" dirty="0"/>
              <a:t>#header {</a:t>
            </a:r>
            <a:br>
              <a:rPr lang="en-US" altLang="ko-KR" sz="1100" dirty="0"/>
            </a:br>
            <a:r>
              <a:rPr lang="en-US" altLang="ko-KR" sz="1100" dirty="0"/>
              <a:t>    </a:t>
            </a:r>
            <a:r>
              <a:rPr lang="en-US" altLang="ko-KR" sz="1100" dirty="0" err="1"/>
              <a:t>background-color:black</a:t>
            </a:r>
            <a:r>
              <a:rPr lang="en-US" altLang="ko-KR" sz="1100" dirty="0"/>
              <a:t>;</a:t>
            </a:r>
            <a:br>
              <a:rPr lang="en-US" altLang="ko-KR" sz="1100" dirty="0"/>
            </a:br>
            <a:r>
              <a:rPr lang="en-US" altLang="ko-KR" sz="1100" dirty="0"/>
              <a:t>    </a:t>
            </a:r>
            <a:r>
              <a:rPr lang="en-US" altLang="ko-KR" sz="1100" dirty="0" err="1"/>
              <a:t>color:white</a:t>
            </a:r>
            <a:r>
              <a:rPr lang="en-US" altLang="ko-KR" sz="1100" dirty="0"/>
              <a:t>;</a:t>
            </a:r>
            <a:br>
              <a:rPr lang="en-US" altLang="ko-KR" sz="1100" dirty="0"/>
            </a:br>
            <a:r>
              <a:rPr lang="en-US" altLang="ko-KR" sz="1100" dirty="0"/>
              <a:t>    </a:t>
            </a:r>
            <a:r>
              <a:rPr lang="en-US" altLang="ko-KR" sz="1100" dirty="0" err="1"/>
              <a:t>text-align:center</a:t>
            </a:r>
            <a:r>
              <a:rPr lang="en-US" altLang="ko-KR" sz="1100" dirty="0"/>
              <a:t>;</a:t>
            </a:r>
            <a:br>
              <a:rPr lang="en-US" altLang="ko-KR" sz="1100" dirty="0"/>
            </a:br>
            <a:r>
              <a:rPr lang="en-US" altLang="ko-KR" sz="1100" dirty="0"/>
              <a:t>    padding:5px;</a:t>
            </a:r>
            <a:br>
              <a:rPr lang="en-US" altLang="ko-KR" sz="1100" dirty="0"/>
            </a:br>
            <a:r>
              <a:rPr lang="en-US" altLang="ko-KR" sz="1100" dirty="0"/>
              <a:t>}</a:t>
            </a:r>
            <a:br>
              <a:rPr lang="en-US" altLang="ko-KR" sz="1100" dirty="0"/>
            </a:br>
            <a:r>
              <a:rPr lang="en-US" altLang="ko-KR" sz="1100" dirty="0"/>
              <a:t>#</a:t>
            </a:r>
            <a:r>
              <a:rPr lang="en-US" altLang="ko-KR" sz="1100" dirty="0" err="1"/>
              <a:t>nav</a:t>
            </a:r>
            <a:r>
              <a:rPr lang="en-US" altLang="ko-KR" sz="1100" dirty="0"/>
              <a:t> {</a:t>
            </a:r>
            <a:br>
              <a:rPr lang="en-US" altLang="ko-KR" sz="1100" dirty="0"/>
            </a:br>
            <a:r>
              <a:rPr lang="en-US" altLang="ko-KR" sz="1100" dirty="0"/>
              <a:t>    line-height:30px;</a:t>
            </a:r>
            <a:br>
              <a:rPr lang="en-US" altLang="ko-KR" sz="1100" dirty="0"/>
            </a:br>
            <a:r>
              <a:rPr lang="en-US" altLang="ko-KR" sz="1100" dirty="0"/>
              <a:t>    background-color:#</a:t>
            </a:r>
            <a:r>
              <a:rPr lang="en-US" altLang="ko-KR" sz="1100" dirty="0" err="1"/>
              <a:t>eeeeee</a:t>
            </a:r>
            <a:r>
              <a:rPr lang="en-US" altLang="ko-KR" sz="1100" dirty="0"/>
              <a:t>;</a:t>
            </a:r>
            <a:br>
              <a:rPr lang="en-US" altLang="ko-KR" sz="1100" dirty="0"/>
            </a:br>
            <a:r>
              <a:rPr lang="en-US" altLang="ko-KR" sz="1100" dirty="0"/>
              <a:t>    height:300px;</a:t>
            </a:r>
            <a:br>
              <a:rPr lang="en-US" altLang="ko-KR" sz="1100" dirty="0"/>
            </a:br>
            <a:r>
              <a:rPr lang="en-US" altLang="ko-KR" sz="1100" dirty="0"/>
              <a:t>    width:100px;</a:t>
            </a:r>
            <a:br>
              <a:rPr lang="en-US" altLang="ko-KR" sz="1100" dirty="0"/>
            </a:br>
            <a:r>
              <a:rPr lang="en-US" altLang="ko-KR" sz="1100" dirty="0"/>
              <a:t>    </a:t>
            </a:r>
            <a:r>
              <a:rPr lang="en-US" altLang="ko-KR" sz="1100" dirty="0" err="1"/>
              <a:t>float:left</a:t>
            </a:r>
            <a:r>
              <a:rPr lang="en-US" altLang="ko-KR" sz="1100" dirty="0"/>
              <a:t>;</a:t>
            </a:r>
            <a:br>
              <a:rPr lang="en-US" altLang="ko-KR" sz="1100" dirty="0"/>
            </a:br>
            <a:r>
              <a:rPr lang="en-US" altLang="ko-KR" sz="1100" dirty="0"/>
              <a:t>    padding:5px; </a:t>
            </a:r>
            <a:br>
              <a:rPr lang="en-US" altLang="ko-KR" sz="1100" dirty="0"/>
            </a:br>
            <a:r>
              <a:rPr lang="en-US" altLang="ko-KR" sz="1100" dirty="0"/>
              <a:t>}</a:t>
            </a:r>
            <a:br>
              <a:rPr lang="en-US" altLang="ko-KR" sz="1100" dirty="0"/>
            </a:br>
            <a:r>
              <a:rPr lang="en-US" altLang="ko-KR" sz="1100" dirty="0"/>
              <a:t>#section {</a:t>
            </a:r>
            <a:br>
              <a:rPr lang="en-US" altLang="ko-KR" sz="1100" dirty="0"/>
            </a:br>
            <a:r>
              <a:rPr lang="en-US" altLang="ko-KR" sz="1100" dirty="0"/>
              <a:t>    width:350px;</a:t>
            </a:r>
            <a:br>
              <a:rPr lang="en-US" altLang="ko-KR" sz="1100" dirty="0"/>
            </a:br>
            <a:r>
              <a:rPr lang="en-US" altLang="ko-KR" sz="1100" dirty="0"/>
              <a:t>    </a:t>
            </a:r>
            <a:r>
              <a:rPr lang="en-US" altLang="ko-KR" sz="1100" dirty="0" err="1"/>
              <a:t>float:left</a:t>
            </a:r>
            <a:r>
              <a:rPr lang="en-US" altLang="ko-KR" sz="1100" dirty="0"/>
              <a:t>;</a:t>
            </a:r>
            <a:br>
              <a:rPr lang="en-US" altLang="ko-KR" sz="1100" dirty="0"/>
            </a:br>
            <a:r>
              <a:rPr lang="en-US" altLang="ko-KR" sz="1100" dirty="0"/>
              <a:t>    padding:10px; </a:t>
            </a:r>
            <a:br>
              <a:rPr lang="en-US" altLang="ko-KR" sz="1100" dirty="0"/>
            </a:br>
            <a:r>
              <a:rPr lang="en-US" altLang="ko-KR" sz="1100" dirty="0"/>
              <a:t>}</a:t>
            </a:r>
            <a:br>
              <a:rPr lang="en-US" altLang="ko-KR" sz="1100" dirty="0"/>
            </a:br>
            <a:r>
              <a:rPr lang="en-US" altLang="ko-KR" sz="1100" dirty="0"/>
              <a:t>#footer {</a:t>
            </a:r>
            <a:br>
              <a:rPr lang="en-US" altLang="ko-KR" sz="1100" dirty="0"/>
            </a:br>
            <a:r>
              <a:rPr lang="en-US" altLang="ko-KR" sz="1100" dirty="0"/>
              <a:t>    </a:t>
            </a:r>
            <a:r>
              <a:rPr lang="en-US" altLang="ko-KR" sz="1100" dirty="0" err="1"/>
              <a:t>background-color:black</a:t>
            </a:r>
            <a:r>
              <a:rPr lang="en-US" altLang="ko-KR" sz="1100" dirty="0"/>
              <a:t>;</a:t>
            </a:r>
            <a:br>
              <a:rPr lang="en-US" altLang="ko-KR" sz="1100" dirty="0"/>
            </a:br>
            <a:r>
              <a:rPr lang="en-US" altLang="ko-KR" sz="1100" dirty="0"/>
              <a:t>    </a:t>
            </a:r>
            <a:r>
              <a:rPr lang="en-US" altLang="ko-KR" sz="1100" dirty="0" err="1"/>
              <a:t>color:white</a:t>
            </a:r>
            <a:r>
              <a:rPr lang="en-US" altLang="ko-KR" sz="1100" dirty="0"/>
              <a:t>;</a:t>
            </a:r>
            <a:br>
              <a:rPr lang="en-US" altLang="ko-KR" sz="1100" dirty="0"/>
            </a:br>
            <a:r>
              <a:rPr lang="en-US" altLang="ko-KR" sz="1100" dirty="0"/>
              <a:t>    </a:t>
            </a:r>
            <a:r>
              <a:rPr lang="en-US" altLang="ko-KR" sz="1100" dirty="0" err="1"/>
              <a:t>clear:both</a:t>
            </a:r>
            <a:r>
              <a:rPr lang="en-US" altLang="ko-KR" sz="1100" dirty="0"/>
              <a:t>;</a:t>
            </a:r>
            <a:br>
              <a:rPr lang="en-US" altLang="ko-KR" sz="1100" dirty="0"/>
            </a:br>
            <a:r>
              <a:rPr lang="en-US" altLang="ko-KR" sz="1100" dirty="0"/>
              <a:t>    </a:t>
            </a:r>
            <a:r>
              <a:rPr lang="en-US" altLang="ko-KR" sz="1100" dirty="0" err="1"/>
              <a:t>text-align:center</a:t>
            </a:r>
            <a:r>
              <a:rPr lang="en-US" altLang="ko-KR" sz="1100" dirty="0"/>
              <a:t>;</a:t>
            </a:r>
            <a:br>
              <a:rPr lang="en-US" altLang="ko-KR" sz="1100" dirty="0"/>
            </a:br>
            <a:r>
              <a:rPr lang="en-US" altLang="ko-KR" sz="1100" dirty="0"/>
              <a:t>    padding:5px; </a:t>
            </a:r>
            <a:br>
              <a:rPr lang="en-US" altLang="ko-KR" sz="1100" dirty="0"/>
            </a:br>
            <a:r>
              <a:rPr lang="en-US" altLang="ko-KR" sz="1100" dirty="0"/>
              <a:t>}</a:t>
            </a:r>
            <a:br>
              <a:rPr lang="en-US" altLang="ko-KR" sz="1100" dirty="0"/>
            </a:br>
            <a:r>
              <a:rPr lang="en-US" altLang="ko-KR" sz="1100" dirty="0"/>
              <a:t>&lt;/style&gt; </a:t>
            </a:r>
            <a:endParaRPr lang="ko-KR" altLang="en-US" sz="1100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25</a:t>
            </a:fld>
            <a:r>
              <a:rPr lang="en-US" altLang="ko-KR" smtClean="0"/>
              <a:t>/20</a:t>
            </a:r>
            <a:endParaRPr lang="ko-KR" altLang="en-US" dirty="0"/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6970836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&lt;script&gt;</a:t>
            </a:r>
            <a:br>
              <a:rPr lang="en-US" altLang="ko-KR" dirty="0"/>
            </a:br>
            <a:r>
              <a:rPr lang="en-US" altLang="ko-KR" dirty="0" err="1"/>
              <a:t>document.getElementById</a:t>
            </a:r>
            <a:r>
              <a:rPr lang="en-US" altLang="ko-KR" dirty="0"/>
              <a:t>("demo").</a:t>
            </a:r>
            <a:r>
              <a:rPr lang="en-US" altLang="ko-KR" dirty="0" err="1"/>
              <a:t>innerHTML</a:t>
            </a:r>
            <a:r>
              <a:rPr lang="en-US" altLang="ko-KR" dirty="0"/>
              <a:t> = "Hello JavaScript!";</a:t>
            </a:r>
            <a:br>
              <a:rPr lang="en-US" altLang="ko-KR" dirty="0"/>
            </a:br>
            <a:r>
              <a:rPr lang="en-US" altLang="ko-KR" dirty="0"/>
              <a:t>&lt;/script&gt;</a:t>
            </a:r>
            <a:br>
              <a:rPr lang="en-US" altLang="ko-KR" dirty="0"/>
            </a:b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/>
              <a:t>&lt;</a:t>
            </a:r>
            <a:r>
              <a:rPr lang="en-US" altLang="ko-KR" dirty="0" err="1"/>
              <a:t>noscript</a:t>
            </a:r>
            <a:r>
              <a:rPr lang="en-US" altLang="ko-KR" dirty="0"/>
              <a:t>&gt;Sorry, your browser does not support JavaScript!&lt;/</a:t>
            </a:r>
            <a:r>
              <a:rPr lang="en-US" altLang="ko-KR" dirty="0" err="1"/>
              <a:t>noscript</a:t>
            </a:r>
            <a:r>
              <a:rPr lang="en-US" altLang="ko-KR" dirty="0"/>
              <a:t>&gt;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26</a:t>
            </a:fld>
            <a:r>
              <a:rPr lang="en-US" altLang="ko-KR" smtClean="0"/>
              <a:t>/20</a:t>
            </a:r>
            <a:endParaRPr lang="ko-KR" altLang="en-US" dirty="0"/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 smtClean="0"/>
              <a:t>Javascripts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3039584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내용 개체 틀 6"/>
          <p:cNvGraphicFramePr>
            <a:graphicFrameLocks noGrp="1"/>
          </p:cNvGraphicFramePr>
          <p:nvPr>
            <p:ph idx="1"/>
          </p:nvPr>
        </p:nvGraphicFramePr>
        <p:xfrm>
          <a:off x="457200" y="1714341"/>
          <a:ext cx="8229600" cy="4297680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0"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</a:rPr>
                        <a:t>Tag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Description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>
                          <a:hlinkClick r:id="rId2"/>
                        </a:rPr>
                        <a:t>&lt;head&gt;</a:t>
                      </a:r>
                      <a:endParaRPr lang="en-US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Defines information about the document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>
                          <a:hlinkClick r:id="rId3"/>
                        </a:rPr>
                        <a:t>&lt;title&gt;</a:t>
                      </a:r>
                      <a:endParaRPr lang="en-US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Defines the title of a document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>
                          <a:hlinkClick r:id="rId4"/>
                        </a:rPr>
                        <a:t>&lt;base&gt;</a:t>
                      </a:r>
                      <a:endParaRPr lang="en-US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Defines a default address or a default target for all links on a page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>
                          <a:hlinkClick r:id="rId5"/>
                        </a:rPr>
                        <a:t>&lt;link&gt;</a:t>
                      </a:r>
                      <a:endParaRPr lang="en-US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Defines the relationship between a document and an external resource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>
                          <a:hlinkClick r:id="rId6"/>
                        </a:rPr>
                        <a:t>&lt;meta&gt;</a:t>
                      </a:r>
                      <a:endParaRPr lang="en-US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Defines metadata about an HTML document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>
                          <a:hlinkClick r:id="rId7"/>
                        </a:rPr>
                        <a:t>&lt;script&gt;</a:t>
                      </a:r>
                      <a:endParaRPr lang="en-US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Defines a client-side script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>
                          <a:hlinkClick r:id="rId8"/>
                        </a:rPr>
                        <a:t>&lt;style&gt;</a:t>
                      </a:r>
                      <a:endParaRPr lang="en-US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Defines style information for a document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27</a:t>
            </a:fld>
            <a:r>
              <a:rPr lang="en-US" altLang="ko-KR" smtClean="0"/>
              <a:t>/20</a:t>
            </a:r>
            <a:endParaRPr lang="ko-KR" altLang="en-US" dirty="0"/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HEAD Elements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1540062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sz="2000" dirty="0"/>
              <a:t>&lt;form action="</a:t>
            </a:r>
            <a:r>
              <a:rPr lang="en-US" altLang="ko-KR" sz="2000" dirty="0" err="1" smtClean="0"/>
              <a:t>action_page.php</a:t>
            </a:r>
            <a:r>
              <a:rPr lang="en-US" altLang="ko-KR" sz="2000" dirty="0" smtClean="0"/>
              <a:t>“ method=“POST”&gt;</a:t>
            </a:r>
            <a:r>
              <a:rPr lang="en-US" altLang="ko-KR" sz="2000" dirty="0"/>
              <a:t/>
            </a:r>
            <a:br>
              <a:rPr lang="en-US" altLang="ko-KR" sz="2000" dirty="0"/>
            </a:br>
            <a:r>
              <a:rPr lang="en-US" altLang="ko-KR" sz="2000" dirty="0"/>
              <a:t>  First name:&lt;</a:t>
            </a:r>
            <a:r>
              <a:rPr lang="en-US" altLang="ko-KR" sz="2000" dirty="0" err="1"/>
              <a:t>br</a:t>
            </a:r>
            <a:r>
              <a:rPr lang="en-US" altLang="ko-KR" sz="2000" dirty="0"/>
              <a:t>&gt;</a:t>
            </a:r>
            <a:br>
              <a:rPr lang="en-US" altLang="ko-KR" sz="2000" dirty="0"/>
            </a:br>
            <a:r>
              <a:rPr lang="en-US" altLang="ko-KR" sz="2000" dirty="0"/>
              <a:t>  &lt;input type="text" name="</a:t>
            </a:r>
            <a:r>
              <a:rPr lang="en-US" altLang="ko-KR" sz="2000" dirty="0" err="1"/>
              <a:t>firstname</a:t>
            </a:r>
            <a:r>
              <a:rPr lang="en-US" altLang="ko-KR" sz="2000" dirty="0"/>
              <a:t>" value="Mickey"&gt;&lt;</a:t>
            </a:r>
            <a:r>
              <a:rPr lang="en-US" altLang="ko-KR" sz="2000" dirty="0" err="1"/>
              <a:t>br</a:t>
            </a:r>
            <a:r>
              <a:rPr lang="en-US" altLang="ko-KR" sz="2000" dirty="0"/>
              <a:t>&gt;</a:t>
            </a:r>
            <a:br>
              <a:rPr lang="en-US" altLang="ko-KR" sz="2000" dirty="0"/>
            </a:br>
            <a:r>
              <a:rPr lang="en-US" altLang="ko-KR" sz="2000" dirty="0"/>
              <a:t>  Last name:&lt;</a:t>
            </a:r>
            <a:r>
              <a:rPr lang="en-US" altLang="ko-KR" sz="2000" dirty="0" err="1"/>
              <a:t>br</a:t>
            </a:r>
            <a:r>
              <a:rPr lang="en-US" altLang="ko-KR" sz="2000" dirty="0"/>
              <a:t>&gt;</a:t>
            </a:r>
            <a:br>
              <a:rPr lang="en-US" altLang="ko-KR" sz="2000" dirty="0"/>
            </a:br>
            <a:r>
              <a:rPr lang="en-US" altLang="ko-KR" sz="2000" dirty="0"/>
              <a:t>  &lt;input type="text" name="</a:t>
            </a:r>
            <a:r>
              <a:rPr lang="en-US" altLang="ko-KR" sz="2000" dirty="0" err="1"/>
              <a:t>lastname</a:t>
            </a:r>
            <a:r>
              <a:rPr lang="en-US" altLang="ko-KR" sz="2000" dirty="0"/>
              <a:t>" value="Mouse"&gt;&lt;</a:t>
            </a:r>
            <a:r>
              <a:rPr lang="en-US" altLang="ko-KR" sz="2000" dirty="0" err="1"/>
              <a:t>br</a:t>
            </a:r>
            <a:r>
              <a:rPr lang="en-US" altLang="ko-KR" sz="2000" dirty="0"/>
              <a:t>&gt;&lt;</a:t>
            </a:r>
            <a:r>
              <a:rPr lang="en-US" altLang="ko-KR" sz="2000" dirty="0" err="1"/>
              <a:t>br</a:t>
            </a:r>
            <a:r>
              <a:rPr lang="en-US" altLang="ko-KR" sz="2000" dirty="0"/>
              <a:t>&gt;</a:t>
            </a:r>
            <a:br>
              <a:rPr lang="en-US" altLang="ko-KR" sz="2000" dirty="0"/>
            </a:br>
            <a:r>
              <a:rPr lang="en-US" altLang="ko-KR" sz="2000" dirty="0"/>
              <a:t>  &lt;input type="submit" value="Submit"&gt;</a:t>
            </a:r>
            <a:br>
              <a:rPr lang="en-US" altLang="ko-KR" sz="2000" dirty="0"/>
            </a:br>
            <a:r>
              <a:rPr lang="en-US" altLang="ko-KR" sz="2000" dirty="0"/>
              <a:t>&lt;/form</a:t>
            </a:r>
            <a:r>
              <a:rPr lang="en-US" altLang="ko-KR" sz="2000" dirty="0" smtClean="0"/>
              <a:t>&gt;</a:t>
            </a:r>
          </a:p>
          <a:p>
            <a:endParaRPr lang="en-US" altLang="ko-KR" sz="2000" dirty="0"/>
          </a:p>
          <a:p>
            <a:r>
              <a:rPr lang="en-US" altLang="ko-KR" sz="2000" dirty="0" err="1" smtClean="0"/>
              <a:t>action_page.php</a:t>
            </a:r>
            <a:r>
              <a:rPr lang="ko-KR" altLang="en-US" sz="2000" dirty="0" smtClean="0"/>
              <a:t>에서는 변수 </a:t>
            </a:r>
            <a:r>
              <a:rPr lang="en-US" altLang="ko-KR" sz="2000" dirty="0" smtClean="0"/>
              <a:t>$_POST[“</a:t>
            </a:r>
            <a:r>
              <a:rPr lang="en-US" altLang="ko-KR" sz="2000" i="1" dirty="0" smtClean="0"/>
              <a:t>name”</a:t>
            </a:r>
            <a:r>
              <a:rPr lang="en-US" altLang="ko-KR" sz="2000" dirty="0" smtClean="0"/>
              <a:t>]</a:t>
            </a:r>
            <a:r>
              <a:rPr lang="ko-KR" altLang="en-US" sz="2000" dirty="0" smtClean="0"/>
              <a:t>로 전달됨</a:t>
            </a:r>
            <a:r>
              <a:rPr lang="en-US" altLang="ko-KR" sz="2000" dirty="0" smtClean="0"/>
              <a:t> </a:t>
            </a:r>
            <a:endParaRPr lang="ko-KR" altLang="en-US" sz="2000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28</a:t>
            </a:fld>
            <a:r>
              <a:rPr lang="en-US" altLang="ko-KR" smtClean="0"/>
              <a:t>/20</a:t>
            </a:r>
            <a:endParaRPr lang="ko-KR" altLang="en-US" dirty="0"/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Form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353575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>
                <a:effectLst/>
              </a:rPr>
              <a:t>Basic Format</a:t>
            </a:r>
            <a:endParaRPr 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3</a:t>
            </a:fld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altLang="ko-KR" dirty="0"/>
              <a:t>&lt;!DOCTYPE html&gt; </a:t>
            </a:r>
          </a:p>
          <a:p>
            <a:pPr marL="0" indent="0">
              <a:buNone/>
            </a:pPr>
            <a:r>
              <a:rPr lang="en-US" altLang="ko-KR" dirty="0" smtClean="0"/>
              <a:t>&lt;</a:t>
            </a:r>
            <a:r>
              <a:rPr lang="en-US" altLang="ko-KR" dirty="0"/>
              <a:t>html&gt; </a:t>
            </a:r>
            <a:endParaRPr lang="en-US" altLang="ko-KR" dirty="0" smtClean="0"/>
          </a:p>
          <a:p>
            <a:pPr marL="0" indent="0">
              <a:buNone/>
            </a:pPr>
            <a:r>
              <a:rPr lang="en-US" altLang="ko-KR" dirty="0"/>
              <a:t>	</a:t>
            </a:r>
            <a:r>
              <a:rPr lang="en-US" altLang="ko-KR" dirty="0" smtClean="0"/>
              <a:t>&lt;</a:t>
            </a:r>
            <a:r>
              <a:rPr lang="en-US" altLang="ko-KR" dirty="0"/>
              <a:t>head&gt; </a:t>
            </a:r>
            <a:endParaRPr lang="en-US" altLang="ko-KR" dirty="0" smtClean="0"/>
          </a:p>
          <a:p>
            <a:pPr marL="0" indent="0">
              <a:buNone/>
            </a:pPr>
            <a:r>
              <a:rPr lang="en-US" altLang="ko-KR" dirty="0"/>
              <a:t>	</a:t>
            </a:r>
            <a:r>
              <a:rPr lang="en-US" altLang="ko-KR" dirty="0" smtClean="0"/>
              <a:t>	&lt;</a:t>
            </a:r>
            <a:r>
              <a:rPr lang="en-US" altLang="ko-KR" dirty="0"/>
              <a:t>title&gt;This is a title&lt;/title</a:t>
            </a:r>
            <a:r>
              <a:rPr lang="en-US" altLang="ko-KR" dirty="0" smtClean="0"/>
              <a:t>&gt;</a:t>
            </a:r>
          </a:p>
          <a:p>
            <a:pPr marL="0" indent="0">
              <a:buNone/>
            </a:pPr>
            <a:r>
              <a:rPr lang="en-US" altLang="ko-KR" dirty="0"/>
              <a:t>	</a:t>
            </a:r>
            <a:r>
              <a:rPr lang="en-US" altLang="ko-KR" dirty="0" smtClean="0"/>
              <a:t>&lt;/</a:t>
            </a:r>
            <a:r>
              <a:rPr lang="en-US" altLang="ko-KR" dirty="0"/>
              <a:t>head&gt; </a:t>
            </a:r>
            <a:endParaRPr lang="en-US" altLang="ko-KR" dirty="0" smtClean="0"/>
          </a:p>
          <a:p>
            <a:pPr marL="0" indent="0">
              <a:buNone/>
            </a:pPr>
            <a:r>
              <a:rPr lang="en-US" altLang="ko-KR" dirty="0"/>
              <a:t>	</a:t>
            </a:r>
            <a:r>
              <a:rPr lang="en-US" altLang="ko-KR" dirty="0" smtClean="0"/>
              <a:t>&lt;</a:t>
            </a:r>
            <a:r>
              <a:rPr lang="en-US" altLang="ko-KR" dirty="0"/>
              <a:t>body&gt; </a:t>
            </a:r>
            <a:endParaRPr lang="en-US" altLang="ko-KR" dirty="0" smtClean="0"/>
          </a:p>
          <a:p>
            <a:pPr marL="0" indent="0">
              <a:buNone/>
            </a:pPr>
            <a:r>
              <a:rPr lang="en-US" altLang="ko-KR" dirty="0"/>
              <a:t>	</a:t>
            </a:r>
            <a:r>
              <a:rPr lang="en-US" altLang="ko-KR" dirty="0" smtClean="0"/>
              <a:t>	&lt;</a:t>
            </a:r>
            <a:r>
              <a:rPr lang="en-US" altLang="ko-KR" dirty="0"/>
              <a:t>p&gt;Hello world!&lt;/p&gt; </a:t>
            </a:r>
            <a:endParaRPr lang="en-US" altLang="ko-KR" dirty="0" smtClean="0"/>
          </a:p>
          <a:p>
            <a:pPr marL="0" indent="0">
              <a:buNone/>
            </a:pPr>
            <a:r>
              <a:rPr lang="en-US" altLang="ko-KR" dirty="0"/>
              <a:t>	</a:t>
            </a:r>
            <a:r>
              <a:rPr lang="en-US" altLang="ko-KR" dirty="0" smtClean="0"/>
              <a:t>&lt;/</a:t>
            </a:r>
            <a:r>
              <a:rPr lang="en-US" altLang="ko-KR" dirty="0"/>
              <a:t>body&gt; </a:t>
            </a:r>
            <a:endParaRPr lang="en-US" altLang="ko-KR" dirty="0" smtClean="0"/>
          </a:p>
          <a:p>
            <a:pPr marL="0" indent="0">
              <a:buNone/>
            </a:pPr>
            <a:r>
              <a:rPr lang="en-US" altLang="ko-KR" dirty="0" smtClean="0"/>
              <a:t>&lt;/</a:t>
            </a:r>
            <a:r>
              <a:rPr lang="en-US" altLang="ko-KR" dirty="0"/>
              <a:t>html&gt;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595723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Heading</a:t>
            </a:r>
            <a:br>
              <a:rPr lang="en-US" altLang="ko-KR" dirty="0" smtClean="0"/>
            </a:br>
            <a:r>
              <a:rPr lang="en-US" altLang="ko-KR" sz="2200" dirty="0" smtClean="0">
                <a:solidFill>
                  <a:srgbClr val="FF0000"/>
                </a:solidFill>
              </a:rPr>
              <a:t>(The examples further from here from www.w3school.com)!!</a:t>
            </a:r>
            <a:endParaRPr lang="en-US" sz="2200" dirty="0">
              <a:solidFill>
                <a:srgbClr val="FF0000"/>
              </a:solidFill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4</a:t>
            </a:fld>
            <a:endParaRPr lang="ko-KR" altLang="en-US"/>
          </a:p>
        </p:txBody>
      </p:sp>
      <p:sp>
        <p:nvSpPr>
          <p:cNvPr id="5" name="내용 개체 틀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&lt;h1&gt;This is a </a:t>
            </a:r>
            <a:r>
              <a:rPr lang="en-US" altLang="ko-KR" dirty="0" smtClean="0"/>
              <a:t>heading level 1&lt;/</a:t>
            </a:r>
            <a:r>
              <a:rPr lang="en-US" altLang="ko-KR" dirty="0"/>
              <a:t>h1</a:t>
            </a:r>
            <a:r>
              <a:rPr lang="en-US" altLang="ko-KR" dirty="0" smtClean="0"/>
              <a:t>&gt;</a:t>
            </a:r>
          </a:p>
          <a:p>
            <a:r>
              <a:rPr lang="en-US" altLang="ko-KR" dirty="0" smtClean="0"/>
              <a:t>&lt;</a:t>
            </a:r>
            <a:r>
              <a:rPr lang="en-US" altLang="ko-KR" dirty="0"/>
              <a:t>h2&gt;This is a </a:t>
            </a:r>
            <a:r>
              <a:rPr lang="en-US" altLang="ko-KR" dirty="0" smtClean="0"/>
              <a:t>heading </a:t>
            </a:r>
            <a:r>
              <a:rPr lang="en-US" altLang="ko-KR" dirty="0"/>
              <a:t>level 2</a:t>
            </a:r>
            <a:r>
              <a:rPr lang="en-US" altLang="ko-KR" dirty="0" smtClean="0"/>
              <a:t>&lt;/</a:t>
            </a:r>
            <a:r>
              <a:rPr lang="en-US" altLang="ko-KR" dirty="0"/>
              <a:t>h2</a:t>
            </a:r>
            <a:r>
              <a:rPr lang="en-US" altLang="ko-KR" dirty="0" smtClean="0"/>
              <a:t>&gt;</a:t>
            </a:r>
          </a:p>
          <a:p>
            <a:r>
              <a:rPr lang="en-US" altLang="ko-KR" dirty="0" smtClean="0"/>
              <a:t>&lt;</a:t>
            </a:r>
            <a:r>
              <a:rPr lang="en-US" altLang="ko-KR" dirty="0"/>
              <a:t>h3&gt;This is a </a:t>
            </a:r>
            <a:r>
              <a:rPr lang="en-US" altLang="ko-KR" dirty="0" smtClean="0"/>
              <a:t>heading </a:t>
            </a:r>
            <a:r>
              <a:rPr lang="en-US" altLang="ko-KR" dirty="0"/>
              <a:t>level </a:t>
            </a:r>
            <a:r>
              <a:rPr lang="en-US" altLang="ko-KR" dirty="0" smtClean="0"/>
              <a:t>3&lt;/</a:t>
            </a:r>
            <a:r>
              <a:rPr lang="en-US" altLang="ko-KR" dirty="0"/>
              <a:t>h3</a:t>
            </a:r>
            <a:r>
              <a:rPr lang="en-US" altLang="ko-KR" dirty="0" smtClean="0"/>
              <a:t>&gt;</a:t>
            </a:r>
          </a:p>
          <a:p>
            <a:r>
              <a:rPr lang="en-US" altLang="ko-KR" dirty="0"/>
              <a:t>&lt;</a:t>
            </a:r>
            <a:r>
              <a:rPr lang="en-US" altLang="ko-KR" dirty="0" smtClean="0"/>
              <a:t>h4&gt;This </a:t>
            </a:r>
            <a:r>
              <a:rPr lang="en-US" altLang="ko-KR" dirty="0"/>
              <a:t>is a </a:t>
            </a:r>
            <a:r>
              <a:rPr lang="en-US" altLang="ko-KR" dirty="0" smtClean="0"/>
              <a:t>heading </a:t>
            </a:r>
            <a:r>
              <a:rPr lang="en-US" altLang="ko-KR" dirty="0"/>
              <a:t>level 4</a:t>
            </a:r>
            <a:r>
              <a:rPr lang="en-US" altLang="ko-KR" dirty="0" smtClean="0"/>
              <a:t>&lt;/h4&gt;</a:t>
            </a:r>
          </a:p>
          <a:p>
            <a:r>
              <a:rPr lang="en-US" altLang="ko-KR" dirty="0" smtClean="0"/>
              <a:t>&lt;h5&gt;This </a:t>
            </a:r>
            <a:r>
              <a:rPr lang="en-US" altLang="ko-KR" dirty="0"/>
              <a:t>is a </a:t>
            </a:r>
            <a:r>
              <a:rPr lang="en-US" altLang="ko-KR" dirty="0" smtClean="0"/>
              <a:t>heading </a:t>
            </a:r>
            <a:r>
              <a:rPr lang="en-US" altLang="ko-KR" dirty="0"/>
              <a:t>level 5</a:t>
            </a:r>
            <a:r>
              <a:rPr lang="en-US" altLang="ko-KR" dirty="0" smtClean="0"/>
              <a:t>&lt;/h5&gt;</a:t>
            </a:r>
          </a:p>
          <a:p>
            <a:r>
              <a:rPr lang="en-US" altLang="ko-KR" dirty="0" smtClean="0"/>
              <a:t>&lt;h6&gt;This </a:t>
            </a:r>
            <a:r>
              <a:rPr lang="en-US" altLang="ko-KR" dirty="0"/>
              <a:t>is a </a:t>
            </a:r>
            <a:r>
              <a:rPr lang="en-US" altLang="ko-KR" dirty="0" smtClean="0"/>
              <a:t>heading </a:t>
            </a:r>
            <a:r>
              <a:rPr lang="en-US" altLang="ko-KR" dirty="0"/>
              <a:t>level 6</a:t>
            </a:r>
            <a:r>
              <a:rPr lang="en-US" altLang="ko-KR" dirty="0" smtClean="0"/>
              <a:t>&lt;/h6&gt;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27964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Paragraph</a:t>
            </a:r>
            <a:endParaRPr 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5</a:t>
            </a:fld>
            <a:endParaRPr lang="ko-KR" altLang="en-US"/>
          </a:p>
        </p:txBody>
      </p:sp>
      <p:sp>
        <p:nvSpPr>
          <p:cNvPr id="5" name="내용 개체 틀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endParaRPr lang="en-US" altLang="ko-KR" dirty="0"/>
          </a:p>
          <a:p>
            <a:pPr marL="457200" lvl="1" indent="0">
              <a:buNone/>
            </a:pPr>
            <a:r>
              <a:rPr lang="en-US" altLang="ko-KR" dirty="0" smtClean="0"/>
              <a:t>&lt;</a:t>
            </a:r>
            <a:r>
              <a:rPr lang="en-US" altLang="ko-KR" dirty="0"/>
              <a:t>p&gt;This is a paragraph</a:t>
            </a:r>
            <a:r>
              <a:rPr lang="en-US" altLang="ko-KR" dirty="0" smtClean="0"/>
              <a:t>. </a:t>
            </a:r>
            <a:r>
              <a:rPr lang="en-US" altLang="ko-KR" dirty="0"/>
              <a:t>HTML paragraphs are defined with the </a:t>
            </a:r>
            <a:r>
              <a:rPr lang="en-US" altLang="ko-KR" b="1" dirty="0" smtClean="0"/>
              <a:t>p-</a:t>
            </a:r>
            <a:r>
              <a:rPr lang="en-US" altLang="ko-KR" dirty="0" smtClean="0"/>
              <a:t>tag &lt;/</a:t>
            </a:r>
            <a:r>
              <a:rPr lang="en-US" altLang="ko-KR" dirty="0"/>
              <a:t>p</a:t>
            </a:r>
            <a:r>
              <a:rPr lang="en-US" altLang="ko-KR" dirty="0" smtClean="0"/>
              <a:t>&gt;</a:t>
            </a:r>
          </a:p>
          <a:p>
            <a:pPr marL="457200" lvl="1" indent="0">
              <a:buNone/>
            </a:pP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/>
              <a:t>&lt;p&gt;This is another paragraph.&lt;/p</a:t>
            </a:r>
            <a:r>
              <a:rPr lang="en-US" altLang="ko-KR" dirty="0" smtClean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15959425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sz="2400" dirty="0" smtClean="0"/>
              <a:t>&lt;</a:t>
            </a:r>
            <a:r>
              <a:rPr lang="en-US" altLang="ko-KR" sz="2400" dirty="0"/>
              <a:t>body style="</a:t>
            </a:r>
            <a:r>
              <a:rPr lang="en-US" altLang="ko-KR" sz="2400" dirty="0" err="1"/>
              <a:t>background-color:lightgrey</a:t>
            </a:r>
            <a:r>
              <a:rPr lang="en-US" altLang="ko-KR" sz="2400" dirty="0"/>
              <a:t>;"&gt;</a:t>
            </a:r>
          </a:p>
          <a:p>
            <a:r>
              <a:rPr lang="en-US" altLang="ko-KR" sz="2400" dirty="0"/>
              <a:t>&lt;h1 style="</a:t>
            </a:r>
            <a:r>
              <a:rPr lang="en-US" altLang="ko-KR" sz="2400" dirty="0" err="1"/>
              <a:t>color:blue</a:t>
            </a:r>
            <a:r>
              <a:rPr lang="en-US" altLang="ko-KR" sz="2400" dirty="0"/>
              <a:t>;"&gt;This is a heading&lt;/h1</a:t>
            </a:r>
            <a:r>
              <a:rPr lang="en-US" altLang="ko-KR" sz="2400" dirty="0" smtClean="0"/>
              <a:t>&gt;</a:t>
            </a:r>
          </a:p>
          <a:p>
            <a:r>
              <a:rPr lang="en-US" altLang="ko-KR" sz="2400" dirty="0" smtClean="0"/>
              <a:t>&lt;</a:t>
            </a:r>
            <a:r>
              <a:rPr lang="en-US" altLang="ko-KR" sz="2400" dirty="0"/>
              <a:t>p style="</a:t>
            </a:r>
            <a:r>
              <a:rPr lang="en-US" altLang="ko-KR" sz="2400" dirty="0" err="1"/>
              <a:t>color:red</a:t>
            </a:r>
            <a:r>
              <a:rPr lang="en-US" altLang="ko-KR" sz="2400" dirty="0"/>
              <a:t>;"&gt;This is a paragraph.&lt;/p</a:t>
            </a:r>
            <a:r>
              <a:rPr lang="en-US" altLang="ko-KR" sz="2400" dirty="0" smtClean="0"/>
              <a:t>&gt;</a:t>
            </a:r>
          </a:p>
          <a:p>
            <a:r>
              <a:rPr lang="en-US" altLang="ko-KR" sz="2400" dirty="0"/>
              <a:t>&lt;p </a:t>
            </a:r>
            <a:r>
              <a:rPr lang="en-US" altLang="ko-KR" sz="2400" dirty="0" smtClean="0"/>
              <a:t>style="font-size:160%;"&gt;This is a paragraph.&lt;/p&gt;</a:t>
            </a:r>
          </a:p>
          <a:p>
            <a:r>
              <a:rPr lang="en-US" altLang="ko-KR" sz="2400" dirty="0"/>
              <a:t>&lt;h1 style="</a:t>
            </a:r>
            <a:r>
              <a:rPr lang="en-US" altLang="ko-KR" sz="2400" dirty="0" err="1"/>
              <a:t>text-align:center</a:t>
            </a:r>
            <a:r>
              <a:rPr lang="en-US" altLang="ko-KR" sz="2400" dirty="0"/>
              <a:t>;"&gt;Centered Heading&lt;/h1&gt;</a:t>
            </a:r>
            <a:br>
              <a:rPr lang="en-US" altLang="ko-KR" sz="2400" dirty="0"/>
            </a:br>
            <a:endParaRPr lang="ko-KR" altLang="en-US" sz="2400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6</a:t>
            </a:fld>
            <a:r>
              <a:rPr lang="en-US" altLang="ko-KR" smtClean="0"/>
              <a:t>/20</a:t>
            </a:r>
            <a:endParaRPr lang="ko-KR" altLang="en-US" dirty="0"/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Style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967130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ko-KR" dirty="0" smtClean="0"/>
              <a:t>&lt;</a:t>
            </a:r>
            <a:r>
              <a:rPr lang="en-US" altLang="ko-KR" dirty="0"/>
              <a:t>b&gt;This text is bold&lt;/b</a:t>
            </a:r>
            <a:r>
              <a:rPr lang="en-US" altLang="ko-KR" dirty="0" smtClean="0"/>
              <a:t>&gt;</a:t>
            </a:r>
          </a:p>
          <a:p>
            <a:r>
              <a:rPr lang="en-US" altLang="ko-KR" dirty="0" smtClean="0"/>
              <a:t>&lt;</a:t>
            </a:r>
            <a:r>
              <a:rPr lang="en-US" altLang="ko-KR" dirty="0"/>
              <a:t>strong&gt;This text is </a:t>
            </a:r>
            <a:r>
              <a:rPr lang="en-US" altLang="ko-KR" dirty="0" smtClean="0"/>
              <a:t>strong</a:t>
            </a:r>
            <a:r>
              <a:rPr lang="en-US" altLang="ko-KR" dirty="0"/>
              <a:t>&lt;/strong</a:t>
            </a:r>
            <a:r>
              <a:rPr lang="en-US" altLang="ko-KR" dirty="0" smtClean="0"/>
              <a:t>&gt;</a:t>
            </a:r>
          </a:p>
          <a:p>
            <a:r>
              <a:rPr lang="en-US" altLang="ko-KR" dirty="0"/>
              <a:t>&lt;</a:t>
            </a:r>
            <a:r>
              <a:rPr lang="en-US" altLang="ko-KR" dirty="0" err="1"/>
              <a:t>i</a:t>
            </a:r>
            <a:r>
              <a:rPr lang="en-US" altLang="ko-KR" dirty="0"/>
              <a:t>&gt;This text is italic&lt;/</a:t>
            </a:r>
            <a:r>
              <a:rPr lang="en-US" altLang="ko-KR" dirty="0" err="1" smtClean="0"/>
              <a:t>i</a:t>
            </a:r>
            <a:r>
              <a:rPr lang="en-US" altLang="ko-KR" dirty="0" smtClean="0"/>
              <a:t>&gt;</a:t>
            </a:r>
          </a:p>
          <a:p>
            <a:r>
              <a:rPr lang="en-US" altLang="ko-KR" dirty="0"/>
              <a:t>&lt;</a:t>
            </a:r>
            <a:r>
              <a:rPr lang="en-US" altLang="ko-KR" dirty="0" err="1"/>
              <a:t>em</a:t>
            </a:r>
            <a:r>
              <a:rPr lang="en-US" altLang="ko-KR" dirty="0"/>
              <a:t>&gt;This text is emphasized&lt;/</a:t>
            </a:r>
            <a:r>
              <a:rPr lang="en-US" altLang="ko-KR" dirty="0" err="1" smtClean="0"/>
              <a:t>em</a:t>
            </a:r>
            <a:r>
              <a:rPr lang="en-US" altLang="ko-KR" dirty="0" smtClean="0"/>
              <a:t>&gt;</a:t>
            </a:r>
          </a:p>
          <a:p>
            <a:r>
              <a:rPr lang="en-US" altLang="ko-KR" dirty="0"/>
              <a:t>HTML &lt;small&gt;Small&lt;/small&gt; </a:t>
            </a:r>
            <a:r>
              <a:rPr lang="en-US" altLang="ko-KR" dirty="0" smtClean="0"/>
              <a:t>Formatting</a:t>
            </a:r>
          </a:p>
          <a:p>
            <a:r>
              <a:rPr lang="en-US" altLang="ko-KR" dirty="0"/>
              <a:t>HTML &lt;mark&gt;Marked&lt;/mark&gt; </a:t>
            </a:r>
            <a:r>
              <a:rPr lang="en-US" altLang="ko-KR" dirty="0" smtClean="0"/>
              <a:t>Formatting</a:t>
            </a:r>
          </a:p>
          <a:p>
            <a:r>
              <a:rPr lang="en-US" altLang="ko-KR" dirty="0"/>
              <a:t>My favorite color is &lt;del&gt;blue&lt;/del&gt; red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7</a:t>
            </a:fld>
            <a:r>
              <a:rPr lang="en-US" altLang="ko-KR" smtClean="0"/>
              <a:t>/20</a:t>
            </a:r>
            <a:endParaRPr lang="ko-KR" altLang="en-US" dirty="0"/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Formatting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630240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My favorite &lt;ins&gt;color&lt;/ins&gt; is </a:t>
            </a:r>
            <a:r>
              <a:rPr lang="en-US" altLang="ko-KR" dirty="0" smtClean="0"/>
              <a:t>red</a:t>
            </a:r>
          </a:p>
          <a:p>
            <a:r>
              <a:rPr lang="en-US" altLang="ko-KR" dirty="0"/>
              <a:t>This is &lt;sub&gt;subscripted&lt;/sub&gt; </a:t>
            </a:r>
            <a:r>
              <a:rPr lang="en-US" altLang="ko-KR" dirty="0" smtClean="0"/>
              <a:t>text</a:t>
            </a:r>
          </a:p>
          <a:p>
            <a:r>
              <a:rPr lang="en-US" altLang="ko-KR" dirty="0"/>
              <a:t>This is &lt;sup&gt;superscripted&lt;/sup&gt; </a:t>
            </a:r>
            <a:r>
              <a:rPr lang="en-US" altLang="ko-KR" dirty="0" smtClean="0"/>
              <a:t>text</a:t>
            </a:r>
          </a:p>
          <a:p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8</a:t>
            </a:fld>
            <a:r>
              <a:rPr lang="en-US" altLang="ko-KR" smtClean="0"/>
              <a:t>/20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229878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내용 개체 틀 4"/>
          <p:cNvGraphicFramePr>
            <a:graphicFrameLocks noGrp="1"/>
          </p:cNvGraphicFramePr>
          <p:nvPr>
            <p:ph idx="1"/>
          </p:nvPr>
        </p:nvGraphicFramePr>
        <p:xfrm>
          <a:off x="457200" y="2308701"/>
          <a:ext cx="8229600" cy="3108960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0"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</a:rPr>
                        <a:t>Tag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Description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>
                          <a:hlinkClick r:id="rId2"/>
                        </a:rPr>
                        <a:t>&lt;abbr&gt;</a:t>
                      </a:r>
                      <a:endParaRPr lang="en-US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Defines an abbreviation or acronym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>
                          <a:hlinkClick r:id="rId3"/>
                        </a:rPr>
                        <a:t>&lt;address&gt;</a:t>
                      </a:r>
                      <a:endParaRPr lang="en-US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Defines contact information for the author/owner of a document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>
                          <a:hlinkClick r:id="rId4"/>
                        </a:rPr>
                        <a:t>&lt;bdo&gt;</a:t>
                      </a:r>
                      <a:endParaRPr lang="en-US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Defines the text direction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>
                          <a:hlinkClick r:id="rId5"/>
                        </a:rPr>
                        <a:t>&lt;blockquote&gt;</a:t>
                      </a:r>
                      <a:endParaRPr lang="en-US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Defines a section that is quoted from another source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>
                          <a:hlinkClick r:id="rId6"/>
                        </a:rPr>
                        <a:t>&lt;cite&gt;</a:t>
                      </a:r>
                      <a:endParaRPr lang="en-US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Defines the title of a work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>
                          <a:hlinkClick r:id="rId7"/>
                        </a:rPr>
                        <a:t>&lt;q&gt;</a:t>
                      </a:r>
                      <a:endParaRPr lang="en-US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Defines a short inline quotation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9</a:t>
            </a:fld>
            <a:r>
              <a:rPr lang="en-US" altLang="ko-KR" smtClean="0"/>
              <a:t>/20</a:t>
            </a:r>
            <a:endParaRPr lang="ko-KR" altLang="en-US" dirty="0"/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Quotation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445817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고구려 벽화">
  <a:themeElements>
    <a:clrScheme name="고구려 벽화">
      <a:dk1>
        <a:sysClr val="windowText" lastClr="000000"/>
      </a:dk1>
      <a:lt1>
        <a:sysClr val="window" lastClr="FFFFFF"/>
      </a:lt1>
      <a:dk2>
        <a:srgbClr val="433021"/>
      </a:dk2>
      <a:lt2>
        <a:srgbClr val="E8D8CA"/>
      </a:lt2>
      <a:accent1>
        <a:srgbClr val="E49458"/>
      </a:accent1>
      <a:accent2>
        <a:srgbClr val="74AD8D"/>
      </a:accent2>
      <a:accent3>
        <a:srgbClr val="D4AC30"/>
      </a:accent3>
      <a:accent4>
        <a:srgbClr val="7BA5BE"/>
      </a:accent4>
      <a:accent5>
        <a:srgbClr val="E4A098"/>
      </a:accent5>
      <a:accent6>
        <a:srgbClr val="70B4B7"/>
      </a:accent6>
      <a:hlink>
        <a:srgbClr val="008685"/>
      </a:hlink>
      <a:folHlink>
        <a:srgbClr val="EA5A23"/>
      </a:folHlink>
    </a:clrScheme>
    <a:fontScheme name="고구려 벽화">
      <a:majorFont>
        <a:latin typeface="Georgia"/>
        <a:ea typeface=""/>
        <a:cs typeface=""/>
        <a:font script="Cyrl" typeface="Times New Roman"/>
        <a:font script="Grek" typeface="Times New Roman"/>
        <a:font script="Jpan" typeface="ＭＳ Ｐゴシック"/>
        <a:font script="Hang" typeface="HY견명조"/>
        <a:font script="Hans" typeface="宋体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eorgia"/>
        <a:ea typeface=""/>
        <a:cs typeface=""/>
        <a:font script="Cyrl" typeface="Times New Roman"/>
        <a:font script="Grek" typeface="Times New Roman"/>
        <a:font script="Jpan" typeface="ＭＳ Ｐゴシック"/>
        <a:font script="Hang" typeface="HY견명조"/>
        <a:font script="Hans" typeface="宋体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고구려 벽화">
      <a: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18000">
              <a:schemeClr val="phClr">
                <a:tint val="20000"/>
                <a:shade val="100000"/>
                <a:hueMod val="100000"/>
                <a:satMod val="100000"/>
              </a:schemeClr>
            </a:gs>
            <a:gs pos="87000">
              <a:schemeClr val="phClr">
                <a:tint val="100000"/>
                <a:shade val="100000"/>
                <a:hueMod val="100000"/>
                <a:satMod val="100000"/>
              </a:schemeClr>
            </a:gs>
          </a:gsLst>
          <a:lin ang="2700000" scaled="1"/>
        </a:gradFill>
        <a:gradFill rotWithShape="1">
          <a:gsLst>
            <a:gs pos="0">
              <a:schemeClr val="phClr">
                <a:tint val="95000"/>
                <a:shade val="100000"/>
                <a:hueMod val="100000"/>
                <a:satMod val="100000"/>
              </a:schemeClr>
            </a:gs>
            <a:gs pos="100000">
              <a:schemeClr val="phClr">
                <a:tint val="100000"/>
                <a:shade val="95000"/>
                <a:hueMod val="100000"/>
                <a:satMod val="100000"/>
              </a:schemeClr>
            </a:gs>
          </a:gsLst>
          <a:lin ang="0" scaled="1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dir="5400000" algn="tl">
              <a:srgbClr val="EBE9ED">
                <a:alpha val="0"/>
              </a:srgbClr>
            </a:outerShdw>
          </a:effectLst>
        </a:effectStyle>
        <a:effectStyle>
          <a:effectLst>
            <a:outerShdw blurRad="12700" dir="5400000" algn="tl">
              <a:srgbClr val="EBE9ED">
                <a:alpha val="2745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19200000"/>
            </a:lightRig>
          </a:scene3d>
          <a:sp3d prstMaterial="matte">
            <a:bevelT h="8890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101600" dist="76200" dir="2700000" algn="bl">
              <a:srgbClr val="000000">
                <a:alpha val="30588"/>
              </a:srgbClr>
            </a:outerShdw>
          </a:effectLst>
          <a:scene3d>
            <a:camera prst="orthographicFront" fov="0">
              <a:rot lat="0" lon="0" rev="0"/>
            </a:camera>
            <a:lightRig rig="chilly" dir="t">
              <a:rot lat="0" lon="0" rev="4200000"/>
            </a:lightRig>
          </a:scene3d>
          <a:sp3d contourW="25400" prstMaterial="matte">
            <a:bevelT h="88900"/>
            <a:contourClr>
              <a:srgbClr val="FFFFFF">
                <a:alpha val="0"/>
              </a:srgbClr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95000"/>
                <a:shade val="100000"/>
                <a:hueMod val="100000"/>
                <a:satMod val="100000"/>
              </a:schemeClr>
            </a:gs>
            <a:gs pos="60000">
              <a:schemeClr val="phClr">
                <a:tint val="100000"/>
                <a:shade val="55000"/>
                <a:hueMod val="100000"/>
                <a:satMod val="100000"/>
              </a:schemeClr>
            </a:gs>
          </a:gsLst>
          <a:path path="circle">
            <a:fillToRect l="50000" t="90000" r="50000" b="10000"/>
          </a:path>
        </a:gradFill>
        <a:blipFill>
          <a:blip xmlns:r="http://schemas.openxmlformats.org/officeDocument/2006/relationships" r:embed="rId1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3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Hunting</Template>
  <TotalTime>1503</TotalTime>
  <Words>825</Words>
  <Application>Microsoft Office PowerPoint</Application>
  <PresentationFormat>화면 슬라이드 쇼(4:3)</PresentationFormat>
  <Paragraphs>184</Paragraphs>
  <Slides>28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4</vt:i4>
      </vt:variant>
      <vt:variant>
        <vt:lpstr>슬라이드 제목</vt:lpstr>
      </vt:variant>
      <vt:variant>
        <vt:i4>28</vt:i4>
      </vt:variant>
    </vt:vector>
  </HeadingPairs>
  <TitlesOfParts>
    <vt:vector size="38" baseType="lpstr">
      <vt:lpstr>HY견명조</vt:lpstr>
      <vt:lpstr>맑은 고딕</vt:lpstr>
      <vt:lpstr>Arial</vt:lpstr>
      <vt:lpstr>Calibri</vt:lpstr>
      <vt:lpstr>Georgia</vt:lpstr>
      <vt:lpstr>Wingdings</vt:lpstr>
      <vt:lpstr>고구려 벽화</vt:lpstr>
      <vt:lpstr>2_디자인 사용자 지정</vt:lpstr>
      <vt:lpstr>1_디자인 사용자 지정</vt:lpstr>
      <vt:lpstr>디자인 사용자 지정</vt:lpstr>
      <vt:lpstr>Ch. 2. HTML</vt:lpstr>
      <vt:lpstr>HTML?</vt:lpstr>
      <vt:lpstr>Basic Format</vt:lpstr>
      <vt:lpstr>Heading (The examples further from here from www.w3school.com)!!</vt:lpstr>
      <vt:lpstr>Paragraph</vt:lpstr>
      <vt:lpstr>Style</vt:lpstr>
      <vt:lpstr>Formatting</vt:lpstr>
      <vt:lpstr>PowerPoint 프레젠테이션</vt:lpstr>
      <vt:lpstr>Quotation</vt:lpstr>
      <vt:lpstr>Comments</vt:lpstr>
      <vt:lpstr>Style</vt:lpstr>
      <vt:lpstr>PowerPoint 프레젠테이션</vt:lpstr>
      <vt:lpstr>PowerPoint 프레젠테이션</vt:lpstr>
      <vt:lpstr>Links-color</vt:lpstr>
      <vt:lpstr>Image</vt:lpstr>
      <vt:lpstr>Image Maps</vt:lpstr>
      <vt:lpstr>Table</vt:lpstr>
      <vt:lpstr>PowerPoint 프레젠테이션</vt:lpstr>
      <vt:lpstr>List</vt:lpstr>
      <vt:lpstr>PowerPoint 프레젠테이션</vt:lpstr>
      <vt:lpstr>PowerPoint 프레젠테이션</vt:lpstr>
      <vt:lpstr>Block elements</vt:lpstr>
      <vt:lpstr>Classing Block Elements</vt:lpstr>
      <vt:lpstr>Layouts</vt:lpstr>
      <vt:lpstr>PowerPoint 프레젠테이션</vt:lpstr>
      <vt:lpstr>Javascripts</vt:lpstr>
      <vt:lpstr>HEAD Elements</vt:lpstr>
      <vt:lpstr>Form</vt:lpstr>
    </vt:vector>
  </TitlesOfParts>
  <Company>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Geochemistry &amp; Lab</dc:title>
  <dc:creator>user</dc:creator>
  <cp:lastModifiedBy>jyu</cp:lastModifiedBy>
  <cp:revision>64</cp:revision>
  <cp:lastPrinted>2015-09-03T04:06:41Z</cp:lastPrinted>
  <dcterms:created xsi:type="dcterms:W3CDTF">2012-03-04T11:34:30Z</dcterms:created>
  <dcterms:modified xsi:type="dcterms:W3CDTF">2016-03-13T05:22:56Z</dcterms:modified>
</cp:coreProperties>
</file>